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2" r:id="rId4"/>
  </p:sldMasterIdLst>
  <p:notesMasterIdLst>
    <p:notesMasterId r:id="rId13"/>
  </p:notesMasterIdLst>
  <p:handoutMasterIdLst>
    <p:handoutMasterId r:id="rId14"/>
  </p:handoutMasterIdLst>
  <p:sldIdLst>
    <p:sldId id="992" r:id="rId5"/>
    <p:sldId id="1043" r:id="rId6"/>
    <p:sldId id="1042" r:id="rId7"/>
    <p:sldId id="1038" r:id="rId8"/>
    <p:sldId id="1050" r:id="rId9"/>
    <p:sldId id="1051" r:id="rId10"/>
    <p:sldId id="1049" r:id="rId11"/>
    <p:sldId id="1044" r:id="rId12"/>
  </p:sldIdLst>
  <p:sldSz cx="9144000" cy="6858000" type="screen4x3"/>
  <p:notesSz cx="6797675" cy="9928225"/>
  <p:defaultTextStyle>
    <a:defPPr>
      <a:defRPr lang="en-US"/>
    </a:defPPr>
    <a:lvl1pPr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1pPr>
    <a:lvl2pPr marL="4556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2pPr>
    <a:lvl3pPr marL="9128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3pPr>
    <a:lvl4pPr marL="13700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4pPr>
    <a:lvl5pPr marL="18272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4D80"/>
    <a:srgbClr val="5FAFAF"/>
    <a:srgbClr val="408740"/>
    <a:srgbClr val="505F77"/>
    <a:srgbClr val="A61D20"/>
    <a:srgbClr val="08457C"/>
    <a:srgbClr val="415464"/>
    <a:srgbClr val="A71618"/>
    <a:srgbClr val="9F968D"/>
    <a:srgbClr val="0061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7" autoAdjust="0"/>
    <p:restoredTop sz="98126" autoAdjust="0"/>
  </p:normalViewPr>
  <p:slideViewPr>
    <p:cSldViewPr snapToGrid="0" showGuides="1">
      <p:cViewPr varScale="1">
        <p:scale>
          <a:sx n="107" d="100"/>
          <a:sy n="107" d="100"/>
        </p:scale>
        <p:origin x="-78" y="-354"/>
      </p:cViewPr>
      <p:guideLst>
        <p:guide orient="horz" pos="4179"/>
        <p:guide orient="horz" pos="1094"/>
        <p:guide orient="horz" pos="924"/>
        <p:guide orient="horz" pos="629"/>
        <p:guide orient="horz" pos="414"/>
        <p:guide orient="horz" pos="822"/>
        <p:guide orient="horz" pos="3567"/>
        <p:guide orient="horz" pos="3884"/>
        <p:guide pos="2881"/>
        <p:guide pos="5466"/>
        <p:guide pos="2970"/>
        <p:guide pos="2789"/>
        <p:guide pos="295"/>
      </p:guideLst>
    </p:cSldViewPr>
  </p:slideViewPr>
  <p:notesTextViewPr>
    <p:cViewPr>
      <p:scale>
        <a:sx n="100" d="100"/>
        <a:sy n="100" d="100"/>
      </p:scale>
      <p:origin x="0" y="0"/>
    </p:cViewPr>
  </p:notesTextViewPr>
  <p:sorterViewPr>
    <p:cViewPr>
      <p:scale>
        <a:sx n="279" d="100"/>
        <a:sy n="279" d="100"/>
      </p:scale>
      <p:origin x="0" y="10032"/>
    </p:cViewPr>
  </p:sorter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9951332057403E-2"/>
          <c:y val="2.2777609437552481E-2"/>
          <c:w val="0.95323303849830898"/>
          <c:h val="0.80529109734145132"/>
        </c:manualLayout>
      </c:layout>
      <c:areaChart>
        <c:grouping val="standard"/>
        <c:varyColors val="0"/>
        <c:ser>
          <c:idx val="0"/>
          <c:order val="0"/>
          <c:tx>
            <c:strRef>
              <c:f>'US policy rate'!$B$1:$B$3</c:f>
              <c:strCache>
                <c:ptCount val="1"/>
                <c:pt idx="0">
                  <c:v>Fed Funds Rate</c:v>
                </c:pt>
              </c:strCache>
            </c:strRef>
          </c:tx>
          <c:cat>
            <c:numRef>
              <c:f>'US policy rate'!$A$7:$A$743</c:f>
              <c:numCache>
                <c:formatCode>dd/mm/yyyy</c:formatCode>
                <c:ptCount val="737"/>
                <c:pt idx="0">
                  <c:v>32904</c:v>
                </c:pt>
                <c:pt idx="1">
                  <c:v>32932</c:v>
                </c:pt>
                <c:pt idx="2">
                  <c:v>32962</c:v>
                </c:pt>
                <c:pt idx="3">
                  <c:v>32993</c:v>
                </c:pt>
                <c:pt idx="4">
                  <c:v>33024</c:v>
                </c:pt>
                <c:pt idx="5">
                  <c:v>33053</c:v>
                </c:pt>
                <c:pt idx="6">
                  <c:v>33085</c:v>
                </c:pt>
                <c:pt idx="7">
                  <c:v>33116</c:v>
                </c:pt>
                <c:pt idx="8">
                  <c:v>33144</c:v>
                </c:pt>
                <c:pt idx="9">
                  <c:v>33177</c:v>
                </c:pt>
                <c:pt idx="10">
                  <c:v>33207</c:v>
                </c:pt>
                <c:pt idx="11">
                  <c:v>33238</c:v>
                </c:pt>
                <c:pt idx="12">
                  <c:v>33269</c:v>
                </c:pt>
                <c:pt idx="13">
                  <c:v>33297</c:v>
                </c:pt>
                <c:pt idx="14">
                  <c:v>33326</c:v>
                </c:pt>
                <c:pt idx="15">
                  <c:v>33358</c:v>
                </c:pt>
                <c:pt idx="16">
                  <c:v>33389</c:v>
                </c:pt>
                <c:pt idx="17">
                  <c:v>33417</c:v>
                </c:pt>
                <c:pt idx="18">
                  <c:v>33450</c:v>
                </c:pt>
                <c:pt idx="19">
                  <c:v>33480</c:v>
                </c:pt>
                <c:pt idx="20">
                  <c:v>33511</c:v>
                </c:pt>
                <c:pt idx="21">
                  <c:v>33542</c:v>
                </c:pt>
                <c:pt idx="22">
                  <c:v>33571</c:v>
                </c:pt>
                <c:pt idx="23">
                  <c:v>33603</c:v>
                </c:pt>
                <c:pt idx="24">
                  <c:v>33634</c:v>
                </c:pt>
                <c:pt idx="25">
                  <c:v>33662</c:v>
                </c:pt>
                <c:pt idx="26">
                  <c:v>33694</c:v>
                </c:pt>
                <c:pt idx="27">
                  <c:v>33724</c:v>
                </c:pt>
                <c:pt idx="28">
                  <c:v>33753</c:v>
                </c:pt>
                <c:pt idx="29">
                  <c:v>33785</c:v>
                </c:pt>
                <c:pt idx="30">
                  <c:v>33816</c:v>
                </c:pt>
                <c:pt idx="31">
                  <c:v>33847</c:v>
                </c:pt>
                <c:pt idx="32">
                  <c:v>33877</c:v>
                </c:pt>
                <c:pt idx="33">
                  <c:v>33907</c:v>
                </c:pt>
                <c:pt idx="34">
                  <c:v>33938</c:v>
                </c:pt>
                <c:pt idx="35">
                  <c:v>33969</c:v>
                </c:pt>
                <c:pt idx="36">
                  <c:v>33998</c:v>
                </c:pt>
                <c:pt idx="37">
                  <c:v>34026</c:v>
                </c:pt>
                <c:pt idx="38">
                  <c:v>34059</c:v>
                </c:pt>
                <c:pt idx="39">
                  <c:v>34089</c:v>
                </c:pt>
                <c:pt idx="40">
                  <c:v>34120</c:v>
                </c:pt>
                <c:pt idx="41">
                  <c:v>34150</c:v>
                </c:pt>
                <c:pt idx="42">
                  <c:v>34180</c:v>
                </c:pt>
                <c:pt idx="43">
                  <c:v>34212</c:v>
                </c:pt>
                <c:pt idx="44">
                  <c:v>34242</c:v>
                </c:pt>
                <c:pt idx="45">
                  <c:v>34271</c:v>
                </c:pt>
                <c:pt idx="46">
                  <c:v>34303</c:v>
                </c:pt>
                <c:pt idx="47">
                  <c:v>34334</c:v>
                </c:pt>
                <c:pt idx="48">
                  <c:v>34365</c:v>
                </c:pt>
                <c:pt idx="49">
                  <c:v>34393</c:v>
                </c:pt>
                <c:pt idx="50">
                  <c:v>34424</c:v>
                </c:pt>
                <c:pt idx="51">
                  <c:v>34453</c:v>
                </c:pt>
                <c:pt idx="52">
                  <c:v>34485</c:v>
                </c:pt>
                <c:pt idx="53">
                  <c:v>34515</c:v>
                </c:pt>
                <c:pt idx="54">
                  <c:v>34544</c:v>
                </c:pt>
                <c:pt idx="55">
                  <c:v>34577</c:v>
                </c:pt>
                <c:pt idx="56">
                  <c:v>34607</c:v>
                </c:pt>
                <c:pt idx="57">
                  <c:v>34638</c:v>
                </c:pt>
                <c:pt idx="58">
                  <c:v>34668</c:v>
                </c:pt>
                <c:pt idx="59">
                  <c:v>34698</c:v>
                </c:pt>
                <c:pt idx="60">
                  <c:v>34730</c:v>
                </c:pt>
                <c:pt idx="61">
                  <c:v>34758</c:v>
                </c:pt>
                <c:pt idx="62">
                  <c:v>34789</c:v>
                </c:pt>
                <c:pt idx="63">
                  <c:v>34817</c:v>
                </c:pt>
                <c:pt idx="64">
                  <c:v>34850</c:v>
                </c:pt>
                <c:pt idx="65">
                  <c:v>34880</c:v>
                </c:pt>
                <c:pt idx="66">
                  <c:v>34911</c:v>
                </c:pt>
                <c:pt idx="67">
                  <c:v>34942</c:v>
                </c:pt>
                <c:pt idx="68">
                  <c:v>34971</c:v>
                </c:pt>
                <c:pt idx="69">
                  <c:v>35003</c:v>
                </c:pt>
                <c:pt idx="70">
                  <c:v>35033</c:v>
                </c:pt>
                <c:pt idx="71">
                  <c:v>35062</c:v>
                </c:pt>
                <c:pt idx="72">
                  <c:v>35095</c:v>
                </c:pt>
                <c:pt idx="73">
                  <c:v>35124</c:v>
                </c:pt>
                <c:pt idx="74">
                  <c:v>35153</c:v>
                </c:pt>
                <c:pt idx="75">
                  <c:v>35185</c:v>
                </c:pt>
                <c:pt idx="76">
                  <c:v>35216</c:v>
                </c:pt>
                <c:pt idx="77">
                  <c:v>35244</c:v>
                </c:pt>
                <c:pt idx="78">
                  <c:v>35277</c:v>
                </c:pt>
                <c:pt idx="79">
                  <c:v>35307</c:v>
                </c:pt>
                <c:pt idx="80">
                  <c:v>35338</c:v>
                </c:pt>
                <c:pt idx="81">
                  <c:v>35369</c:v>
                </c:pt>
                <c:pt idx="82">
                  <c:v>35398</c:v>
                </c:pt>
                <c:pt idx="83">
                  <c:v>35430</c:v>
                </c:pt>
                <c:pt idx="84">
                  <c:v>35461</c:v>
                </c:pt>
                <c:pt idx="85">
                  <c:v>35489</c:v>
                </c:pt>
                <c:pt idx="86">
                  <c:v>35520</c:v>
                </c:pt>
                <c:pt idx="87">
                  <c:v>35550</c:v>
                </c:pt>
                <c:pt idx="88">
                  <c:v>35580</c:v>
                </c:pt>
                <c:pt idx="89">
                  <c:v>35611</c:v>
                </c:pt>
                <c:pt idx="90">
                  <c:v>35642</c:v>
                </c:pt>
                <c:pt idx="91">
                  <c:v>35671</c:v>
                </c:pt>
                <c:pt idx="92">
                  <c:v>35703</c:v>
                </c:pt>
                <c:pt idx="93">
                  <c:v>35734</c:v>
                </c:pt>
                <c:pt idx="94">
                  <c:v>35762</c:v>
                </c:pt>
                <c:pt idx="95">
                  <c:v>35795</c:v>
                </c:pt>
                <c:pt idx="96">
                  <c:v>35825</c:v>
                </c:pt>
                <c:pt idx="97">
                  <c:v>35853</c:v>
                </c:pt>
                <c:pt idx="98">
                  <c:v>35885</c:v>
                </c:pt>
                <c:pt idx="99">
                  <c:v>35915</c:v>
                </c:pt>
                <c:pt idx="100">
                  <c:v>35944</c:v>
                </c:pt>
                <c:pt idx="101">
                  <c:v>35976</c:v>
                </c:pt>
                <c:pt idx="102">
                  <c:v>36007</c:v>
                </c:pt>
                <c:pt idx="103">
                  <c:v>36038</c:v>
                </c:pt>
                <c:pt idx="104">
                  <c:v>36068</c:v>
                </c:pt>
                <c:pt idx="105">
                  <c:v>36098</c:v>
                </c:pt>
                <c:pt idx="106">
                  <c:v>36129</c:v>
                </c:pt>
                <c:pt idx="107">
                  <c:v>36160</c:v>
                </c:pt>
                <c:pt idx="108">
                  <c:v>36189</c:v>
                </c:pt>
                <c:pt idx="109">
                  <c:v>36217</c:v>
                </c:pt>
                <c:pt idx="110">
                  <c:v>36250</c:v>
                </c:pt>
                <c:pt idx="111">
                  <c:v>36280</c:v>
                </c:pt>
                <c:pt idx="112">
                  <c:v>36311</c:v>
                </c:pt>
                <c:pt idx="113">
                  <c:v>36341</c:v>
                </c:pt>
                <c:pt idx="114">
                  <c:v>36371</c:v>
                </c:pt>
                <c:pt idx="115">
                  <c:v>36403</c:v>
                </c:pt>
                <c:pt idx="116">
                  <c:v>36433</c:v>
                </c:pt>
                <c:pt idx="117">
                  <c:v>36462</c:v>
                </c:pt>
                <c:pt idx="118">
                  <c:v>36494</c:v>
                </c:pt>
                <c:pt idx="119">
                  <c:v>36525</c:v>
                </c:pt>
                <c:pt idx="120">
                  <c:v>36556</c:v>
                </c:pt>
                <c:pt idx="121">
                  <c:v>36585</c:v>
                </c:pt>
                <c:pt idx="122">
                  <c:v>36616</c:v>
                </c:pt>
                <c:pt idx="123">
                  <c:v>36644</c:v>
                </c:pt>
                <c:pt idx="124">
                  <c:v>36677</c:v>
                </c:pt>
                <c:pt idx="125">
                  <c:v>36707</c:v>
                </c:pt>
                <c:pt idx="126">
                  <c:v>36738</c:v>
                </c:pt>
                <c:pt idx="127">
                  <c:v>36769</c:v>
                </c:pt>
                <c:pt idx="128">
                  <c:v>36798</c:v>
                </c:pt>
                <c:pt idx="129">
                  <c:v>36830</c:v>
                </c:pt>
                <c:pt idx="130">
                  <c:v>36860</c:v>
                </c:pt>
                <c:pt idx="131">
                  <c:v>36889</c:v>
                </c:pt>
                <c:pt idx="132">
                  <c:v>36922</c:v>
                </c:pt>
                <c:pt idx="133">
                  <c:v>36950</c:v>
                </c:pt>
                <c:pt idx="134">
                  <c:v>36980</c:v>
                </c:pt>
                <c:pt idx="135">
                  <c:v>37011</c:v>
                </c:pt>
                <c:pt idx="136">
                  <c:v>37042</c:v>
                </c:pt>
                <c:pt idx="137">
                  <c:v>37071</c:v>
                </c:pt>
                <c:pt idx="138">
                  <c:v>37103</c:v>
                </c:pt>
                <c:pt idx="139">
                  <c:v>37134</c:v>
                </c:pt>
                <c:pt idx="140">
                  <c:v>37162</c:v>
                </c:pt>
                <c:pt idx="141">
                  <c:v>37195</c:v>
                </c:pt>
                <c:pt idx="142">
                  <c:v>37225</c:v>
                </c:pt>
                <c:pt idx="143">
                  <c:v>37256</c:v>
                </c:pt>
                <c:pt idx="144">
                  <c:v>37287</c:v>
                </c:pt>
                <c:pt idx="145">
                  <c:v>37315</c:v>
                </c:pt>
                <c:pt idx="146">
                  <c:v>37344</c:v>
                </c:pt>
                <c:pt idx="147">
                  <c:v>37376</c:v>
                </c:pt>
                <c:pt idx="148">
                  <c:v>37407</c:v>
                </c:pt>
                <c:pt idx="149">
                  <c:v>37435</c:v>
                </c:pt>
                <c:pt idx="150">
                  <c:v>37468</c:v>
                </c:pt>
                <c:pt idx="151">
                  <c:v>37498</c:v>
                </c:pt>
                <c:pt idx="152">
                  <c:v>37529</c:v>
                </c:pt>
                <c:pt idx="153">
                  <c:v>37560</c:v>
                </c:pt>
                <c:pt idx="154">
                  <c:v>37589</c:v>
                </c:pt>
                <c:pt idx="155">
                  <c:v>37621</c:v>
                </c:pt>
                <c:pt idx="156">
                  <c:v>37652</c:v>
                </c:pt>
                <c:pt idx="157">
                  <c:v>37680</c:v>
                </c:pt>
                <c:pt idx="158">
                  <c:v>37711</c:v>
                </c:pt>
                <c:pt idx="159">
                  <c:v>37741</c:v>
                </c:pt>
                <c:pt idx="160">
                  <c:v>37771</c:v>
                </c:pt>
                <c:pt idx="161">
                  <c:v>37802</c:v>
                </c:pt>
                <c:pt idx="162">
                  <c:v>37833</c:v>
                </c:pt>
                <c:pt idx="163">
                  <c:v>37862</c:v>
                </c:pt>
                <c:pt idx="164">
                  <c:v>37894</c:v>
                </c:pt>
                <c:pt idx="165">
                  <c:v>37925</c:v>
                </c:pt>
                <c:pt idx="166">
                  <c:v>37953</c:v>
                </c:pt>
                <c:pt idx="167">
                  <c:v>37986</c:v>
                </c:pt>
                <c:pt idx="168">
                  <c:v>38016</c:v>
                </c:pt>
                <c:pt idx="169">
                  <c:v>38044</c:v>
                </c:pt>
                <c:pt idx="170">
                  <c:v>38077</c:v>
                </c:pt>
                <c:pt idx="171">
                  <c:v>38107</c:v>
                </c:pt>
                <c:pt idx="172">
                  <c:v>38138</c:v>
                </c:pt>
                <c:pt idx="173">
                  <c:v>38168</c:v>
                </c:pt>
                <c:pt idx="174">
                  <c:v>38198</c:v>
                </c:pt>
                <c:pt idx="175">
                  <c:v>38230</c:v>
                </c:pt>
                <c:pt idx="176">
                  <c:v>38260</c:v>
                </c:pt>
                <c:pt idx="177">
                  <c:v>38289</c:v>
                </c:pt>
                <c:pt idx="178">
                  <c:v>38321</c:v>
                </c:pt>
                <c:pt idx="179">
                  <c:v>38352</c:v>
                </c:pt>
                <c:pt idx="180">
                  <c:v>38383</c:v>
                </c:pt>
                <c:pt idx="181">
                  <c:v>38411</c:v>
                </c:pt>
                <c:pt idx="182">
                  <c:v>38442</c:v>
                </c:pt>
                <c:pt idx="183">
                  <c:v>38471</c:v>
                </c:pt>
                <c:pt idx="184">
                  <c:v>38503</c:v>
                </c:pt>
                <c:pt idx="185">
                  <c:v>38533</c:v>
                </c:pt>
                <c:pt idx="186">
                  <c:v>38562</c:v>
                </c:pt>
                <c:pt idx="187">
                  <c:v>38595</c:v>
                </c:pt>
                <c:pt idx="188">
                  <c:v>38625</c:v>
                </c:pt>
                <c:pt idx="189">
                  <c:v>38656</c:v>
                </c:pt>
                <c:pt idx="190">
                  <c:v>38686</c:v>
                </c:pt>
                <c:pt idx="191">
                  <c:v>38716</c:v>
                </c:pt>
                <c:pt idx="192">
                  <c:v>38748</c:v>
                </c:pt>
                <c:pt idx="193">
                  <c:v>38776</c:v>
                </c:pt>
                <c:pt idx="194">
                  <c:v>38807</c:v>
                </c:pt>
                <c:pt idx="195">
                  <c:v>38835</c:v>
                </c:pt>
                <c:pt idx="196">
                  <c:v>38868</c:v>
                </c:pt>
                <c:pt idx="197">
                  <c:v>38898</c:v>
                </c:pt>
                <c:pt idx="198">
                  <c:v>38929</c:v>
                </c:pt>
                <c:pt idx="199">
                  <c:v>38960</c:v>
                </c:pt>
                <c:pt idx="200">
                  <c:v>38989</c:v>
                </c:pt>
                <c:pt idx="201">
                  <c:v>39021</c:v>
                </c:pt>
                <c:pt idx="202">
                  <c:v>39051</c:v>
                </c:pt>
                <c:pt idx="203">
                  <c:v>39080</c:v>
                </c:pt>
                <c:pt idx="204">
                  <c:v>39113</c:v>
                </c:pt>
                <c:pt idx="205">
                  <c:v>39141</c:v>
                </c:pt>
                <c:pt idx="206">
                  <c:v>39171</c:v>
                </c:pt>
                <c:pt idx="207">
                  <c:v>39202</c:v>
                </c:pt>
                <c:pt idx="208">
                  <c:v>39233</c:v>
                </c:pt>
                <c:pt idx="209">
                  <c:v>39262</c:v>
                </c:pt>
                <c:pt idx="210">
                  <c:v>39294</c:v>
                </c:pt>
                <c:pt idx="211">
                  <c:v>39325</c:v>
                </c:pt>
                <c:pt idx="212">
                  <c:v>39353</c:v>
                </c:pt>
                <c:pt idx="213">
                  <c:v>39386</c:v>
                </c:pt>
                <c:pt idx="214">
                  <c:v>39416</c:v>
                </c:pt>
                <c:pt idx="215">
                  <c:v>39447</c:v>
                </c:pt>
                <c:pt idx="216">
                  <c:v>39478</c:v>
                </c:pt>
                <c:pt idx="217">
                  <c:v>39507</c:v>
                </c:pt>
                <c:pt idx="218">
                  <c:v>39538</c:v>
                </c:pt>
                <c:pt idx="219">
                  <c:v>39568</c:v>
                </c:pt>
                <c:pt idx="220">
                  <c:v>39598</c:v>
                </c:pt>
                <c:pt idx="221">
                  <c:v>39629</c:v>
                </c:pt>
                <c:pt idx="222">
                  <c:v>39660</c:v>
                </c:pt>
                <c:pt idx="223">
                  <c:v>39689</c:v>
                </c:pt>
                <c:pt idx="224">
                  <c:v>39721</c:v>
                </c:pt>
                <c:pt idx="225">
                  <c:v>39752</c:v>
                </c:pt>
                <c:pt idx="226">
                  <c:v>39780</c:v>
                </c:pt>
                <c:pt idx="227">
                  <c:v>39813</c:v>
                </c:pt>
                <c:pt idx="228">
                  <c:v>39843</c:v>
                </c:pt>
                <c:pt idx="229">
                  <c:v>39871</c:v>
                </c:pt>
                <c:pt idx="230">
                  <c:v>39903</c:v>
                </c:pt>
                <c:pt idx="231">
                  <c:v>39933</c:v>
                </c:pt>
                <c:pt idx="232">
                  <c:v>39962</c:v>
                </c:pt>
                <c:pt idx="233">
                  <c:v>39994</c:v>
                </c:pt>
                <c:pt idx="234">
                  <c:v>40025</c:v>
                </c:pt>
                <c:pt idx="235">
                  <c:v>40056</c:v>
                </c:pt>
                <c:pt idx="236">
                  <c:v>40086</c:v>
                </c:pt>
                <c:pt idx="237">
                  <c:v>40116</c:v>
                </c:pt>
                <c:pt idx="238">
                  <c:v>40147</c:v>
                </c:pt>
                <c:pt idx="239">
                  <c:v>40178</c:v>
                </c:pt>
                <c:pt idx="240">
                  <c:v>40207</c:v>
                </c:pt>
                <c:pt idx="241">
                  <c:v>40235</c:v>
                </c:pt>
                <c:pt idx="242">
                  <c:v>40268</c:v>
                </c:pt>
                <c:pt idx="243">
                  <c:v>40298</c:v>
                </c:pt>
                <c:pt idx="244">
                  <c:v>40329</c:v>
                </c:pt>
                <c:pt idx="245">
                  <c:v>40359</c:v>
                </c:pt>
                <c:pt idx="246">
                  <c:v>40389</c:v>
                </c:pt>
                <c:pt idx="247">
                  <c:v>40421</c:v>
                </c:pt>
                <c:pt idx="248">
                  <c:v>40451</c:v>
                </c:pt>
                <c:pt idx="249">
                  <c:v>40480</c:v>
                </c:pt>
                <c:pt idx="250">
                  <c:v>40512</c:v>
                </c:pt>
                <c:pt idx="251">
                  <c:v>40543</c:v>
                </c:pt>
                <c:pt idx="252">
                  <c:v>40574</c:v>
                </c:pt>
                <c:pt idx="253">
                  <c:v>40602</c:v>
                </c:pt>
                <c:pt idx="254">
                  <c:v>40633</c:v>
                </c:pt>
                <c:pt idx="255">
                  <c:v>40662</c:v>
                </c:pt>
                <c:pt idx="256">
                  <c:v>40694</c:v>
                </c:pt>
                <c:pt idx="257">
                  <c:v>40724</c:v>
                </c:pt>
                <c:pt idx="258">
                  <c:v>40753</c:v>
                </c:pt>
                <c:pt idx="259">
                  <c:v>40786</c:v>
                </c:pt>
                <c:pt idx="260">
                  <c:v>40816</c:v>
                </c:pt>
                <c:pt idx="261">
                  <c:v>40847</c:v>
                </c:pt>
                <c:pt idx="262">
                  <c:v>40877</c:v>
                </c:pt>
                <c:pt idx="263">
                  <c:v>40907</c:v>
                </c:pt>
                <c:pt idx="264">
                  <c:v>40939</c:v>
                </c:pt>
                <c:pt idx="265">
                  <c:v>40968</c:v>
                </c:pt>
                <c:pt idx="266">
                  <c:v>40998</c:v>
                </c:pt>
                <c:pt idx="267">
                  <c:v>41029</c:v>
                </c:pt>
                <c:pt idx="268">
                  <c:v>41060</c:v>
                </c:pt>
                <c:pt idx="269">
                  <c:v>41089</c:v>
                </c:pt>
                <c:pt idx="270">
                  <c:v>41121</c:v>
                </c:pt>
                <c:pt idx="271">
                  <c:v>41152</c:v>
                </c:pt>
                <c:pt idx="272">
                  <c:v>41180</c:v>
                </c:pt>
                <c:pt idx="273">
                  <c:v>41213</c:v>
                </c:pt>
                <c:pt idx="274">
                  <c:v>41243</c:v>
                </c:pt>
                <c:pt idx="275">
                  <c:v>41274</c:v>
                </c:pt>
                <c:pt idx="276">
                  <c:v>41305</c:v>
                </c:pt>
                <c:pt idx="277">
                  <c:v>41333</c:v>
                </c:pt>
                <c:pt idx="278">
                  <c:v>41362</c:v>
                </c:pt>
                <c:pt idx="279">
                  <c:v>41394</c:v>
                </c:pt>
                <c:pt idx="280">
                  <c:v>41425</c:v>
                </c:pt>
                <c:pt idx="281">
                  <c:v>41453</c:v>
                </c:pt>
                <c:pt idx="282">
                  <c:v>41486</c:v>
                </c:pt>
                <c:pt idx="283">
                  <c:v>41516</c:v>
                </c:pt>
                <c:pt idx="284">
                  <c:v>41547</c:v>
                </c:pt>
                <c:pt idx="285">
                  <c:v>41578</c:v>
                </c:pt>
                <c:pt idx="286">
                  <c:v>41607</c:v>
                </c:pt>
                <c:pt idx="287">
                  <c:v>41639</c:v>
                </c:pt>
                <c:pt idx="288">
                  <c:v>41670</c:v>
                </c:pt>
                <c:pt idx="289">
                  <c:v>41698</c:v>
                </c:pt>
                <c:pt idx="290">
                  <c:v>41729</c:v>
                </c:pt>
                <c:pt idx="291">
                  <c:v>41759</c:v>
                </c:pt>
                <c:pt idx="292">
                  <c:v>41789</c:v>
                </c:pt>
                <c:pt idx="293">
                  <c:v>41820</c:v>
                </c:pt>
                <c:pt idx="294">
                  <c:v>41851</c:v>
                </c:pt>
                <c:pt idx="295">
                  <c:v>41880</c:v>
                </c:pt>
                <c:pt idx="296">
                  <c:v>41912</c:v>
                </c:pt>
                <c:pt idx="297">
                  <c:v>41943</c:v>
                </c:pt>
                <c:pt idx="298">
                  <c:v>41971</c:v>
                </c:pt>
                <c:pt idx="299">
                  <c:v>42004</c:v>
                </c:pt>
                <c:pt idx="300">
                  <c:v>42034</c:v>
                </c:pt>
                <c:pt idx="301">
                  <c:v>42062</c:v>
                </c:pt>
                <c:pt idx="302">
                  <c:v>42094</c:v>
                </c:pt>
                <c:pt idx="303">
                  <c:v>42124</c:v>
                </c:pt>
                <c:pt idx="304">
                  <c:v>42153</c:v>
                </c:pt>
                <c:pt idx="305">
                  <c:v>42185</c:v>
                </c:pt>
                <c:pt idx="306">
                  <c:v>42216</c:v>
                </c:pt>
                <c:pt idx="307">
                  <c:v>42247</c:v>
                </c:pt>
                <c:pt idx="308">
                  <c:v>42277</c:v>
                </c:pt>
                <c:pt idx="309">
                  <c:v>42307</c:v>
                </c:pt>
                <c:pt idx="310">
                  <c:v>42338</c:v>
                </c:pt>
                <c:pt idx="311">
                  <c:v>42418</c:v>
                </c:pt>
                <c:pt idx="312">
                  <c:v>42447</c:v>
                </c:pt>
                <c:pt idx="313">
                  <c:v>42478</c:v>
                </c:pt>
                <c:pt idx="314">
                  <c:v>42508</c:v>
                </c:pt>
                <c:pt idx="315">
                  <c:v>42541</c:v>
                </c:pt>
                <c:pt idx="316">
                  <c:v>42569</c:v>
                </c:pt>
                <c:pt idx="317">
                  <c:v>42600</c:v>
                </c:pt>
                <c:pt idx="318">
                  <c:v>42632</c:v>
                </c:pt>
                <c:pt idx="319">
                  <c:v>42661</c:v>
                </c:pt>
                <c:pt idx="320">
                  <c:v>42692</c:v>
                </c:pt>
                <c:pt idx="321">
                  <c:v>42723</c:v>
                </c:pt>
                <c:pt idx="322">
                  <c:v>42753</c:v>
                </c:pt>
                <c:pt idx="323">
                  <c:v>42787</c:v>
                </c:pt>
                <c:pt idx="324">
                  <c:v>42814</c:v>
                </c:pt>
                <c:pt idx="325">
                  <c:v>42843</c:v>
                </c:pt>
                <c:pt idx="326">
                  <c:v>42873</c:v>
                </c:pt>
                <c:pt idx="327">
                  <c:v>42905</c:v>
                </c:pt>
                <c:pt idx="328">
                  <c:v>42934</c:v>
                </c:pt>
                <c:pt idx="329">
                  <c:v>42965</c:v>
                </c:pt>
                <c:pt idx="330">
                  <c:v>42996</c:v>
                </c:pt>
                <c:pt idx="331">
                  <c:v>43026</c:v>
                </c:pt>
                <c:pt idx="332">
                  <c:v>43059</c:v>
                </c:pt>
                <c:pt idx="333">
                  <c:v>43087</c:v>
                </c:pt>
                <c:pt idx="334">
                  <c:v>43118</c:v>
                </c:pt>
                <c:pt idx="335">
                  <c:v>43151</c:v>
                </c:pt>
                <c:pt idx="336">
                  <c:v>43178</c:v>
                </c:pt>
                <c:pt idx="337">
                  <c:v>43208</c:v>
                </c:pt>
                <c:pt idx="338">
                  <c:v>43238</c:v>
                </c:pt>
                <c:pt idx="339">
                  <c:v>43269</c:v>
                </c:pt>
                <c:pt idx="340">
                  <c:v>43299</c:v>
                </c:pt>
                <c:pt idx="341">
                  <c:v>43332</c:v>
                </c:pt>
                <c:pt idx="342">
                  <c:v>43361</c:v>
                </c:pt>
                <c:pt idx="343">
                  <c:v>43391</c:v>
                </c:pt>
                <c:pt idx="344">
                  <c:v>43423</c:v>
                </c:pt>
                <c:pt idx="345">
                  <c:v>43452</c:v>
                </c:pt>
                <c:pt idx="346">
                  <c:v>43483</c:v>
                </c:pt>
                <c:pt idx="347">
                  <c:v>43515</c:v>
                </c:pt>
                <c:pt idx="348">
                  <c:v>43542</c:v>
                </c:pt>
              </c:numCache>
            </c:numRef>
          </c:cat>
          <c:val>
            <c:numRef>
              <c:f>'US policy rate'!$B$7:$B$743</c:f>
              <c:numCache>
                <c:formatCode>General</c:formatCode>
                <c:ptCount val="737"/>
                <c:pt idx="0">
                  <c:v>8.25</c:v>
                </c:pt>
                <c:pt idx="1">
                  <c:v>8.25</c:v>
                </c:pt>
                <c:pt idx="2">
                  <c:v>8.25</c:v>
                </c:pt>
                <c:pt idx="3">
                  <c:v>8.25</c:v>
                </c:pt>
                <c:pt idx="4">
                  <c:v>8.25</c:v>
                </c:pt>
                <c:pt idx="5">
                  <c:v>8.25</c:v>
                </c:pt>
                <c:pt idx="6">
                  <c:v>8</c:v>
                </c:pt>
                <c:pt idx="7">
                  <c:v>8</c:v>
                </c:pt>
                <c:pt idx="8">
                  <c:v>8</c:v>
                </c:pt>
                <c:pt idx="9">
                  <c:v>7.75</c:v>
                </c:pt>
                <c:pt idx="10">
                  <c:v>7.5</c:v>
                </c:pt>
                <c:pt idx="11">
                  <c:v>7</c:v>
                </c:pt>
                <c:pt idx="12">
                  <c:v>6.75</c:v>
                </c:pt>
                <c:pt idx="13">
                  <c:v>6.25</c:v>
                </c:pt>
                <c:pt idx="14">
                  <c:v>6</c:v>
                </c:pt>
                <c:pt idx="15">
                  <c:v>5.75</c:v>
                </c:pt>
                <c:pt idx="16">
                  <c:v>5.75</c:v>
                </c:pt>
                <c:pt idx="17">
                  <c:v>5.75</c:v>
                </c:pt>
                <c:pt idx="18">
                  <c:v>5.75</c:v>
                </c:pt>
                <c:pt idx="19">
                  <c:v>5.5</c:v>
                </c:pt>
                <c:pt idx="20">
                  <c:v>5.25</c:v>
                </c:pt>
                <c:pt idx="21">
                  <c:v>5</c:v>
                </c:pt>
                <c:pt idx="22">
                  <c:v>4.75</c:v>
                </c:pt>
                <c:pt idx="23">
                  <c:v>4</c:v>
                </c:pt>
                <c:pt idx="24">
                  <c:v>4</c:v>
                </c:pt>
                <c:pt idx="25">
                  <c:v>4</c:v>
                </c:pt>
                <c:pt idx="26">
                  <c:v>4</c:v>
                </c:pt>
                <c:pt idx="27">
                  <c:v>3.75</c:v>
                </c:pt>
                <c:pt idx="28">
                  <c:v>3.75</c:v>
                </c:pt>
                <c:pt idx="29">
                  <c:v>3.75</c:v>
                </c:pt>
                <c:pt idx="30">
                  <c:v>3.25</c:v>
                </c:pt>
                <c:pt idx="31">
                  <c:v>3.25</c:v>
                </c:pt>
                <c:pt idx="32">
                  <c:v>3</c:v>
                </c:pt>
                <c:pt idx="33">
                  <c:v>3</c:v>
                </c:pt>
                <c:pt idx="34">
                  <c:v>3</c:v>
                </c:pt>
                <c:pt idx="35">
                  <c:v>3</c:v>
                </c:pt>
                <c:pt idx="36">
                  <c:v>3</c:v>
                </c:pt>
                <c:pt idx="37">
                  <c:v>3</c:v>
                </c:pt>
                <c:pt idx="38">
                  <c:v>3</c:v>
                </c:pt>
                <c:pt idx="39">
                  <c:v>3</c:v>
                </c:pt>
                <c:pt idx="40">
                  <c:v>3</c:v>
                </c:pt>
                <c:pt idx="41">
                  <c:v>3</c:v>
                </c:pt>
                <c:pt idx="42">
                  <c:v>3</c:v>
                </c:pt>
                <c:pt idx="43">
                  <c:v>3</c:v>
                </c:pt>
                <c:pt idx="44">
                  <c:v>3</c:v>
                </c:pt>
                <c:pt idx="45">
                  <c:v>3</c:v>
                </c:pt>
                <c:pt idx="46">
                  <c:v>3</c:v>
                </c:pt>
                <c:pt idx="47">
                  <c:v>3</c:v>
                </c:pt>
                <c:pt idx="48">
                  <c:v>3</c:v>
                </c:pt>
                <c:pt idx="49">
                  <c:v>3.25</c:v>
                </c:pt>
                <c:pt idx="50">
                  <c:v>3.5</c:v>
                </c:pt>
                <c:pt idx="51">
                  <c:v>3.75</c:v>
                </c:pt>
                <c:pt idx="52">
                  <c:v>4.25</c:v>
                </c:pt>
                <c:pt idx="53">
                  <c:v>4.25</c:v>
                </c:pt>
                <c:pt idx="54">
                  <c:v>4.25</c:v>
                </c:pt>
                <c:pt idx="55">
                  <c:v>4.75</c:v>
                </c:pt>
                <c:pt idx="56">
                  <c:v>4.75</c:v>
                </c:pt>
                <c:pt idx="57">
                  <c:v>4.75</c:v>
                </c:pt>
                <c:pt idx="58">
                  <c:v>5.5</c:v>
                </c:pt>
                <c:pt idx="59">
                  <c:v>5.5</c:v>
                </c:pt>
                <c:pt idx="60">
                  <c:v>5.5</c:v>
                </c:pt>
                <c:pt idx="61">
                  <c:v>6</c:v>
                </c:pt>
                <c:pt idx="62">
                  <c:v>6</c:v>
                </c:pt>
                <c:pt idx="63">
                  <c:v>6</c:v>
                </c:pt>
                <c:pt idx="64">
                  <c:v>6</c:v>
                </c:pt>
                <c:pt idx="65">
                  <c:v>6</c:v>
                </c:pt>
                <c:pt idx="66">
                  <c:v>5.75</c:v>
                </c:pt>
                <c:pt idx="67">
                  <c:v>5.75</c:v>
                </c:pt>
                <c:pt idx="68">
                  <c:v>5.75</c:v>
                </c:pt>
                <c:pt idx="69">
                  <c:v>5.75</c:v>
                </c:pt>
                <c:pt idx="70">
                  <c:v>5.75</c:v>
                </c:pt>
                <c:pt idx="71">
                  <c:v>5.5</c:v>
                </c:pt>
                <c:pt idx="72">
                  <c:v>5.25</c:v>
                </c:pt>
                <c:pt idx="73">
                  <c:v>5.25</c:v>
                </c:pt>
                <c:pt idx="74">
                  <c:v>5.25</c:v>
                </c:pt>
                <c:pt idx="75">
                  <c:v>5.25</c:v>
                </c:pt>
                <c:pt idx="76">
                  <c:v>5.25</c:v>
                </c:pt>
                <c:pt idx="77">
                  <c:v>5.25</c:v>
                </c:pt>
                <c:pt idx="78">
                  <c:v>5.25</c:v>
                </c:pt>
                <c:pt idx="79">
                  <c:v>5.25</c:v>
                </c:pt>
                <c:pt idx="80">
                  <c:v>5.25</c:v>
                </c:pt>
                <c:pt idx="81">
                  <c:v>5.25</c:v>
                </c:pt>
                <c:pt idx="82">
                  <c:v>5.25</c:v>
                </c:pt>
                <c:pt idx="83">
                  <c:v>5.25</c:v>
                </c:pt>
                <c:pt idx="84">
                  <c:v>5.25</c:v>
                </c:pt>
                <c:pt idx="85">
                  <c:v>5.25</c:v>
                </c:pt>
                <c:pt idx="86">
                  <c:v>5.5</c:v>
                </c:pt>
                <c:pt idx="87">
                  <c:v>5.5</c:v>
                </c:pt>
                <c:pt idx="88">
                  <c:v>5.5</c:v>
                </c:pt>
                <c:pt idx="89">
                  <c:v>5.5</c:v>
                </c:pt>
                <c:pt idx="90">
                  <c:v>5.5</c:v>
                </c:pt>
                <c:pt idx="91">
                  <c:v>5.5</c:v>
                </c:pt>
                <c:pt idx="92">
                  <c:v>5.5</c:v>
                </c:pt>
                <c:pt idx="93">
                  <c:v>5.5</c:v>
                </c:pt>
                <c:pt idx="94">
                  <c:v>5.5</c:v>
                </c:pt>
                <c:pt idx="95">
                  <c:v>5.5</c:v>
                </c:pt>
                <c:pt idx="96">
                  <c:v>5.5</c:v>
                </c:pt>
                <c:pt idx="97">
                  <c:v>5.5</c:v>
                </c:pt>
                <c:pt idx="98">
                  <c:v>5.5</c:v>
                </c:pt>
                <c:pt idx="99">
                  <c:v>5.5</c:v>
                </c:pt>
                <c:pt idx="100">
                  <c:v>5.5</c:v>
                </c:pt>
                <c:pt idx="101">
                  <c:v>5.5</c:v>
                </c:pt>
                <c:pt idx="102">
                  <c:v>5.5</c:v>
                </c:pt>
                <c:pt idx="103">
                  <c:v>5.5</c:v>
                </c:pt>
                <c:pt idx="104">
                  <c:v>5.25</c:v>
                </c:pt>
                <c:pt idx="105">
                  <c:v>5</c:v>
                </c:pt>
                <c:pt idx="106">
                  <c:v>4.75</c:v>
                </c:pt>
                <c:pt idx="107">
                  <c:v>4.75</c:v>
                </c:pt>
                <c:pt idx="108">
                  <c:v>4.75</c:v>
                </c:pt>
                <c:pt idx="109">
                  <c:v>4.75</c:v>
                </c:pt>
                <c:pt idx="110">
                  <c:v>4.75</c:v>
                </c:pt>
                <c:pt idx="111">
                  <c:v>4.75</c:v>
                </c:pt>
                <c:pt idx="112">
                  <c:v>4.75</c:v>
                </c:pt>
                <c:pt idx="113">
                  <c:v>5</c:v>
                </c:pt>
                <c:pt idx="114">
                  <c:v>5</c:v>
                </c:pt>
                <c:pt idx="115">
                  <c:v>5.25</c:v>
                </c:pt>
                <c:pt idx="116">
                  <c:v>5.25</c:v>
                </c:pt>
                <c:pt idx="117">
                  <c:v>5.25</c:v>
                </c:pt>
                <c:pt idx="118">
                  <c:v>5.5</c:v>
                </c:pt>
                <c:pt idx="119">
                  <c:v>5.5</c:v>
                </c:pt>
                <c:pt idx="120">
                  <c:v>5.5</c:v>
                </c:pt>
                <c:pt idx="121">
                  <c:v>5.75</c:v>
                </c:pt>
                <c:pt idx="122">
                  <c:v>6</c:v>
                </c:pt>
                <c:pt idx="123">
                  <c:v>6</c:v>
                </c:pt>
                <c:pt idx="124">
                  <c:v>6.5</c:v>
                </c:pt>
                <c:pt idx="125">
                  <c:v>6.5</c:v>
                </c:pt>
                <c:pt idx="126">
                  <c:v>6.5</c:v>
                </c:pt>
                <c:pt idx="127">
                  <c:v>6.5</c:v>
                </c:pt>
                <c:pt idx="128">
                  <c:v>6.5</c:v>
                </c:pt>
                <c:pt idx="129">
                  <c:v>6.5</c:v>
                </c:pt>
                <c:pt idx="130">
                  <c:v>6.5</c:v>
                </c:pt>
                <c:pt idx="131">
                  <c:v>6.5</c:v>
                </c:pt>
                <c:pt idx="132">
                  <c:v>5.5</c:v>
                </c:pt>
                <c:pt idx="133">
                  <c:v>5.5</c:v>
                </c:pt>
                <c:pt idx="134">
                  <c:v>5</c:v>
                </c:pt>
                <c:pt idx="135">
                  <c:v>4.5</c:v>
                </c:pt>
                <c:pt idx="136">
                  <c:v>4</c:v>
                </c:pt>
                <c:pt idx="137">
                  <c:v>3.75</c:v>
                </c:pt>
                <c:pt idx="138">
                  <c:v>3.75</c:v>
                </c:pt>
                <c:pt idx="139">
                  <c:v>3.5</c:v>
                </c:pt>
                <c:pt idx="140">
                  <c:v>3</c:v>
                </c:pt>
                <c:pt idx="141">
                  <c:v>2.5</c:v>
                </c:pt>
                <c:pt idx="142">
                  <c:v>2</c:v>
                </c:pt>
                <c:pt idx="143">
                  <c:v>1.75</c:v>
                </c:pt>
                <c:pt idx="144">
                  <c:v>1.75</c:v>
                </c:pt>
                <c:pt idx="145">
                  <c:v>1.75</c:v>
                </c:pt>
                <c:pt idx="146">
                  <c:v>1.75</c:v>
                </c:pt>
                <c:pt idx="147">
                  <c:v>1.75</c:v>
                </c:pt>
                <c:pt idx="148">
                  <c:v>1.75</c:v>
                </c:pt>
                <c:pt idx="149">
                  <c:v>1.75</c:v>
                </c:pt>
                <c:pt idx="150">
                  <c:v>1.75</c:v>
                </c:pt>
                <c:pt idx="151">
                  <c:v>1.75</c:v>
                </c:pt>
                <c:pt idx="152">
                  <c:v>1.75</c:v>
                </c:pt>
                <c:pt idx="153">
                  <c:v>1.75</c:v>
                </c:pt>
                <c:pt idx="154">
                  <c:v>1.25</c:v>
                </c:pt>
                <c:pt idx="155">
                  <c:v>1.25</c:v>
                </c:pt>
                <c:pt idx="156">
                  <c:v>1.25</c:v>
                </c:pt>
                <c:pt idx="157">
                  <c:v>1.25</c:v>
                </c:pt>
                <c:pt idx="158">
                  <c:v>1.25</c:v>
                </c:pt>
                <c:pt idx="159">
                  <c:v>1.25</c:v>
                </c:pt>
                <c:pt idx="160">
                  <c:v>1.25</c:v>
                </c:pt>
                <c:pt idx="161">
                  <c:v>1</c:v>
                </c:pt>
                <c:pt idx="162">
                  <c:v>1</c:v>
                </c:pt>
                <c:pt idx="163">
                  <c:v>1</c:v>
                </c:pt>
                <c:pt idx="164">
                  <c:v>1</c:v>
                </c:pt>
                <c:pt idx="165">
                  <c:v>1</c:v>
                </c:pt>
                <c:pt idx="166">
                  <c:v>1</c:v>
                </c:pt>
                <c:pt idx="167">
                  <c:v>1</c:v>
                </c:pt>
                <c:pt idx="168">
                  <c:v>1</c:v>
                </c:pt>
                <c:pt idx="169">
                  <c:v>1</c:v>
                </c:pt>
                <c:pt idx="170">
                  <c:v>1</c:v>
                </c:pt>
                <c:pt idx="171">
                  <c:v>1</c:v>
                </c:pt>
                <c:pt idx="172">
                  <c:v>1</c:v>
                </c:pt>
                <c:pt idx="173">
                  <c:v>1.25</c:v>
                </c:pt>
                <c:pt idx="174">
                  <c:v>1.25</c:v>
                </c:pt>
                <c:pt idx="175">
                  <c:v>1.5</c:v>
                </c:pt>
                <c:pt idx="176">
                  <c:v>1.75</c:v>
                </c:pt>
                <c:pt idx="177">
                  <c:v>1.75</c:v>
                </c:pt>
                <c:pt idx="178">
                  <c:v>2</c:v>
                </c:pt>
                <c:pt idx="179">
                  <c:v>2.25</c:v>
                </c:pt>
                <c:pt idx="180">
                  <c:v>2.25</c:v>
                </c:pt>
                <c:pt idx="181">
                  <c:v>2.5</c:v>
                </c:pt>
                <c:pt idx="182">
                  <c:v>2.75</c:v>
                </c:pt>
                <c:pt idx="183">
                  <c:v>2.75</c:v>
                </c:pt>
                <c:pt idx="184">
                  <c:v>3</c:v>
                </c:pt>
                <c:pt idx="185">
                  <c:v>3.25</c:v>
                </c:pt>
                <c:pt idx="186">
                  <c:v>3.25</c:v>
                </c:pt>
                <c:pt idx="187">
                  <c:v>3.5</c:v>
                </c:pt>
                <c:pt idx="188">
                  <c:v>3.75</c:v>
                </c:pt>
                <c:pt idx="189">
                  <c:v>3.75</c:v>
                </c:pt>
                <c:pt idx="190">
                  <c:v>4</c:v>
                </c:pt>
                <c:pt idx="191">
                  <c:v>4.25</c:v>
                </c:pt>
                <c:pt idx="192">
                  <c:v>4.5</c:v>
                </c:pt>
                <c:pt idx="193">
                  <c:v>4.5</c:v>
                </c:pt>
                <c:pt idx="194">
                  <c:v>4.75</c:v>
                </c:pt>
                <c:pt idx="195">
                  <c:v>4.75</c:v>
                </c:pt>
                <c:pt idx="196">
                  <c:v>5</c:v>
                </c:pt>
                <c:pt idx="197">
                  <c:v>5.25</c:v>
                </c:pt>
                <c:pt idx="198">
                  <c:v>5.25</c:v>
                </c:pt>
                <c:pt idx="199">
                  <c:v>5.25</c:v>
                </c:pt>
                <c:pt idx="200">
                  <c:v>5.25</c:v>
                </c:pt>
                <c:pt idx="201">
                  <c:v>5.25</c:v>
                </c:pt>
                <c:pt idx="202">
                  <c:v>5.25</c:v>
                </c:pt>
                <c:pt idx="203">
                  <c:v>5.25</c:v>
                </c:pt>
                <c:pt idx="204">
                  <c:v>5.25</c:v>
                </c:pt>
                <c:pt idx="205">
                  <c:v>5.25</c:v>
                </c:pt>
                <c:pt idx="206">
                  <c:v>5.25</c:v>
                </c:pt>
                <c:pt idx="207">
                  <c:v>5.25</c:v>
                </c:pt>
                <c:pt idx="208">
                  <c:v>5.25</c:v>
                </c:pt>
                <c:pt idx="209">
                  <c:v>5.25</c:v>
                </c:pt>
                <c:pt idx="210">
                  <c:v>5.25</c:v>
                </c:pt>
                <c:pt idx="211">
                  <c:v>5.25</c:v>
                </c:pt>
                <c:pt idx="212">
                  <c:v>4.75</c:v>
                </c:pt>
                <c:pt idx="213">
                  <c:v>4.5</c:v>
                </c:pt>
                <c:pt idx="214">
                  <c:v>4.5</c:v>
                </c:pt>
                <c:pt idx="215">
                  <c:v>4.25</c:v>
                </c:pt>
                <c:pt idx="216">
                  <c:v>3</c:v>
                </c:pt>
                <c:pt idx="217">
                  <c:v>3</c:v>
                </c:pt>
                <c:pt idx="218">
                  <c:v>2.25</c:v>
                </c:pt>
                <c:pt idx="219">
                  <c:v>2</c:v>
                </c:pt>
                <c:pt idx="220">
                  <c:v>2</c:v>
                </c:pt>
                <c:pt idx="221">
                  <c:v>2</c:v>
                </c:pt>
                <c:pt idx="222">
                  <c:v>2</c:v>
                </c:pt>
                <c:pt idx="223">
                  <c:v>2</c:v>
                </c:pt>
                <c:pt idx="224">
                  <c:v>2</c:v>
                </c:pt>
                <c:pt idx="225">
                  <c:v>1</c:v>
                </c:pt>
                <c:pt idx="226">
                  <c:v>1</c:v>
                </c:pt>
                <c:pt idx="227">
                  <c:v>0.25</c:v>
                </c:pt>
                <c:pt idx="228">
                  <c:v>0.25</c:v>
                </c:pt>
                <c:pt idx="229">
                  <c:v>0.25</c:v>
                </c:pt>
                <c:pt idx="230">
                  <c:v>0.25</c:v>
                </c:pt>
                <c:pt idx="231">
                  <c:v>0.25</c:v>
                </c:pt>
                <c:pt idx="232">
                  <c:v>0.25</c:v>
                </c:pt>
                <c:pt idx="233">
                  <c:v>0.25</c:v>
                </c:pt>
                <c:pt idx="234">
                  <c:v>0.25</c:v>
                </c:pt>
                <c:pt idx="235">
                  <c:v>0.25</c:v>
                </c:pt>
                <c:pt idx="236">
                  <c:v>0.25</c:v>
                </c:pt>
                <c:pt idx="237">
                  <c:v>0.25</c:v>
                </c:pt>
                <c:pt idx="238">
                  <c:v>0.25</c:v>
                </c:pt>
                <c:pt idx="239">
                  <c:v>0.25</c:v>
                </c:pt>
                <c:pt idx="240">
                  <c:v>0.25</c:v>
                </c:pt>
                <c:pt idx="241">
                  <c:v>0.25</c:v>
                </c:pt>
                <c:pt idx="242">
                  <c:v>0.25</c:v>
                </c:pt>
                <c:pt idx="243">
                  <c:v>0.25</c:v>
                </c:pt>
                <c:pt idx="244">
                  <c:v>0.25</c:v>
                </c:pt>
                <c:pt idx="245">
                  <c:v>0.25</c:v>
                </c:pt>
                <c:pt idx="246">
                  <c:v>0.25</c:v>
                </c:pt>
                <c:pt idx="247">
                  <c:v>0.25</c:v>
                </c:pt>
                <c:pt idx="248">
                  <c:v>0.25</c:v>
                </c:pt>
                <c:pt idx="249">
                  <c:v>0.25</c:v>
                </c:pt>
                <c:pt idx="250">
                  <c:v>0.25</c:v>
                </c:pt>
                <c:pt idx="251">
                  <c:v>0.25</c:v>
                </c:pt>
                <c:pt idx="252">
                  <c:v>0.25</c:v>
                </c:pt>
                <c:pt idx="253">
                  <c:v>0.25</c:v>
                </c:pt>
                <c:pt idx="254">
                  <c:v>0.25</c:v>
                </c:pt>
                <c:pt idx="255">
                  <c:v>0.25</c:v>
                </c:pt>
                <c:pt idx="256">
                  <c:v>0.25</c:v>
                </c:pt>
                <c:pt idx="257">
                  <c:v>0.25</c:v>
                </c:pt>
                <c:pt idx="258">
                  <c:v>0.25</c:v>
                </c:pt>
                <c:pt idx="259">
                  <c:v>0.25</c:v>
                </c:pt>
                <c:pt idx="260">
                  <c:v>0.25</c:v>
                </c:pt>
                <c:pt idx="261">
                  <c:v>0.25</c:v>
                </c:pt>
                <c:pt idx="262">
                  <c:v>0.25</c:v>
                </c:pt>
                <c:pt idx="263">
                  <c:v>0.25</c:v>
                </c:pt>
                <c:pt idx="264">
                  <c:v>0.25</c:v>
                </c:pt>
                <c:pt idx="265">
                  <c:v>0.25</c:v>
                </c:pt>
                <c:pt idx="266">
                  <c:v>0.25</c:v>
                </c:pt>
                <c:pt idx="267">
                  <c:v>0.25</c:v>
                </c:pt>
                <c:pt idx="268">
                  <c:v>0.25</c:v>
                </c:pt>
                <c:pt idx="269">
                  <c:v>0.25</c:v>
                </c:pt>
                <c:pt idx="270">
                  <c:v>0.25</c:v>
                </c:pt>
                <c:pt idx="271">
                  <c:v>0.25</c:v>
                </c:pt>
                <c:pt idx="272">
                  <c:v>0.25</c:v>
                </c:pt>
                <c:pt idx="273">
                  <c:v>0.25</c:v>
                </c:pt>
                <c:pt idx="274">
                  <c:v>0.25</c:v>
                </c:pt>
                <c:pt idx="275">
                  <c:v>0.25</c:v>
                </c:pt>
                <c:pt idx="276">
                  <c:v>0.25</c:v>
                </c:pt>
                <c:pt idx="277">
                  <c:v>0.25</c:v>
                </c:pt>
                <c:pt idx="278">
                  <c:v>0.25</c:v>
                </c:pt>
                <c:pt idx="279">
                  <c:v>0.25</c:v>
                </c:pt>
                <c:pt idx="280">
                  <c:v>0.25</c:v>
                </c:pt>
                <c:pt idx="281">
                  <c:v>0.25</c:v>
                </c:pt>
                <c:pt idx="282">
                  <c:v>0.25</c:v>
                </c:pt>
                <c:pt idx="283">
                  <c:v>0.25</c:v>
                </c:pt>
                <c:pt idx="284">
                  <c:v>0.25</c:v>
                </c:pt>
                <c:pt idx="285">
                  <c:v>0.25</c:v>
                </c:pt>
                <c:pt idx="286">
                  <c:v>0.25</c:v>
                </c:pt>
                <c:pt idx="287">
                  <c:v>0.25</c:v>
                </c:pt>
                <c:pt idx="288">
                  <c:v>0.25</c:v>
                </c:pt>
                <c:pt idx="289">
                  <c:v>0.25</c:v>
                </c:pt>
                <c:pt idx="290">
                  <c:v>0.25</c:v>
                </c:pt>
                <c:pt idx="291">
                  <c:v>0.25</c:v>
                </c:pt>
                <c:pt idx="292">
                  <c:v>0.25</c:v>
                </c:pt>
                <c:pt idx="293">
                  <c:v>0.25</c:v>
                </c:pt>
                <c:pt idx="294">
                  <c:v>0.25</c:v>
                </c:pt>
                <c:pt idx="295">
                  <c:v>0.25</c:v>
                </c:pt>
                <c:pt idx="296">
                  <c:v>0.25</c:v>
                </c:pt>
                <c:pt idx="297">
                  <c:v>0.25</c:v>
                </c:pt>
                <c:pt idx="298">
                  <c:v>0.25</c:v>
                </c:pt>
                <c:pt idx="299">
                  <c:v>0.25</c:v>
                </c:pt>
                <c:pt idx="300">
                  <c:v>0.25</c:v>
                </c:pt>
                <c:pt idx="301">
                  <c:v>0.25</c:v>
                </c:pt>
                <c:pt idx="302">
                  <c:v>0.25</c:v>
                </c:pt>
                <c:pt idx="303">
                  <c:v>0.25</c:v>
                </c:pt>
                <c:pt idx="304">
                  <c:v>0.25</c:v>
                </c:pt>
                <c:pt idx="305">
                  <c:v>0.25</c:v>
                </c:pt>
                <c:pt idx="306">
                  <c:v>0.25</c:v>
                </c:pt>
                <c:pt idx="307">
                  <c:v>0.25</c:v>
                </c:pt>
                <c:pt idx="308">
                  <c:v>0.25</c:v>
                </c:pt>
                <c:pt idx="309">
                  <c:v>0.25</c:v>
                </c:pt>
                <c:pt idx="310">
                  <c:v>0.25</c:v>
                </c:pt>
              </c:numCache>
            </c:numRef>
          </c:val>
        </c:ser>
        <c:dLbls>
          <c:showLegendKey val="0"/>
          <c:showVal val="0"/>
          <c:showCatName val="0"/>
          <c:showSerName val="0"/>
          <c:showPercent val="0"/>
          <c:showBubbleSize val="0"/>
        </c:dLbls>
        <c:axId val="168050688"/>
        <c:axId val="168052224"/>
      </c:areaChart>
      <c:lineChart>
        <c:grouping val="standard"/>
        <c:varyColors val="0"/>
        <c:ser>
          <c:idx val="1"/>
          <c:order val="1"/>
          <c:tx>
            <c:strRef>
              <c:f>'US policy rate'!$C$1:$C$6</c:f>
              <c:strCache>
                <c:ptCount val="1"/>
                <c:pt idx="0">
                  <c:v>Market Implied (current)</c:v>
                </c:pt>
              </c:strCache>
            </c:strRef>
          </c:tx>
          <c:marker>
            <c:symbol val="none"/>
          </c:marker>
          <c:cat>
            <c:numRef>
              <c:f>'US policy rate'!$A$7:$A$743</c:f>
              <c:numCache>
                <c:formatCode>dd/mm/yyyy</c:formatCode>
                <c:ptCount val="737"/>
                <c:pt idx="0">
                  <c:v>32904</c:v>
                </c:pt>
                <c:pt idx="1">
                  <c:v>32932</c:v>
                </c:pt>
                <c:pt idx="2">
                  <c:v>32962</c:v>
                </c:pt>
                <c:pt idx="3">
                  <c:v>32993</c:v>
                </c:pt>
                <c:pt idx="4">
                  <c:v>33024</c:v>
                </c:pt>
                <c:pt idx="5">
                  <c:v>33053</c:v>
                </c:pt>
                <c:pt idx="6">
                  <c:v>33085</c:v>
                </c:pt>
                <c:pt idx="7">
                  <c:v>33116</c:v>
                </c:pt>
                <c:pt idx="8">
                  <c:v>33144</c:v>
                </c:pt>
                <c:pt idx="9">
                  <c:v>33177</c:v>
                </c:pt>
                <c:pt idx="10">
                  <c:v>33207</c:v>
                </c:pt>
                <c:pt idx="11">
                  <c:v>33238</c:v>
                </c:pt>
                <c:pt idx="12">
                  <c:v>33269</c:v>
                </c:pt>
                <c:pt idx="13">
                  <c:v>33297</c:v>
                </c:pt>
                <c:pt idx="14">
                  <c:v>33326</c:v>
                </c:pt>
                <c:pt idx="15">
                  <c:v>33358</c:v>
                </c:pt>
                <c:pt idx="16">
                  <c:v>33389</c:v>
                </c:pt>
                <c:pt idx="17">
                  <c:v>33417</c:v>
                </c:pt>
                <c:pt idx="18">
                  <c:v>33450</c:v>
                </c:pt>
                <c:pt idx="19">
                  <c:v>33480</c:v>
                </c:pt>
                <c:pt idx="20">
                  <c:v>33511</c:v>
                </c:pt>
                <c:pt idx="21">
                  <c:v>33542</c:v>
                </c:pt>
                <c:pt idx="22">
                  <c:v>33571</c:v>
                </c:pt>
                <c:pt idx="23">
                  <c:v>33603</c:v>
                </c:pt>
                <c:pt idx="24">
                  <c:v>33634</c:v>
                </c:pt>
                <c:pt idx="25">
                  <c:v>33662</c:v>
                </c:pt>
                <c:pt idx="26">
                  <c:v>33694</c:v>
                </c:pt>
                <c:pt idx="27">
                  <c:v>33724</c:v>
                </c:pt>
                <c:pt idx="28">
                  <c:v>33753</c:v>
                </c:pt>
                <c:pt idx="29">
                  <c:v>33785</c:v>
                </c:pt>
                <c:pt idx="30">
                  <c:v>33816</c:v>
                </c:pt>
                <c:pt idx="31">
                  <c:v>33847</c:v>
                </c:pt>
                <c:pt idx="32">
                  <c:v>33877</c:v>
                </c:pt>
                <c:pt idx="33">
                  <c:v>33907</c:v>
                </c:pt>
                <c:pt idx="34">
                  <c:v>33938</c:v>
                </c:pt>
                <c:pt idx="35">
                  <c:v>33969</c:v>
                </c:pt>
                <c:pt idx="36">
                  <c:v>33998</c:v>
                </c:pt>
                <c:pt idx="37">
                  <c:v>34026</c:v>
                </c:pt>
                <c:pt idx="38">
                  <c:v>34059</c:v>
                </c:pt>
                <c:pt idx="39">
                  <c:v>34089</c:v>
                </c:pt>
                <c:pt idx="40">
                  <c:v>34120</c:v>
                </c:pt>
                <c:pt idx="41">
                  <c:v>34150</c:v>
                </c:pt>
                <c:pt idx="42">
                  <c:v>34180</c:v>
                </c:pt>
                <c:pt idx="43">
                  <c:v>34212</c:v>
                </c:pt>
                <c:pt idx="44">
                  <c:v>34242</c:v>
                </c:pt>
                <c:pt idx="45">
                  <c:v>34271</c:v>
                </c:pt>
                <c:pt idx="46">
                  <c:v>34303</c:v>
                </c:pt>
                <c:pt idx="47">
                  <c:v>34334</c:v>
                </c:pt>
                <c:pt idx="48">
                  <c:v>34365</c:v>
                </c:pt>
                <c:pt idx="49">
                  <c:v>34393</c:v>
                </c:pt>
                <c:pt idx="50">
                  <c:v>34424</c:v>
                </c:pt>
                <c:pt idx="51">
                  <c:v>34453</c:v>
                </c:pt>
                <c:pt idx="52">
                  <c:v>34485</c:v>
                </c:pt>
                <c:pt idx="53">
                  <c:v>34515</c:v>
                </c:pt>
                <c:pt idx="54">
                  <c:v>34544</c:v>
                </c:pt>
                <c:pt idx="55">
                  <c:v>34577</c:v>
                </c:pt>
                <c:pt idx="56">
                  <c:v>34607</c:v>
                </c:pt>
                <c:pt idx="57">
                  <c:v>34638</c:v>
                </c:pt>
                <c:pt idx="58">
                  <c:v>34668</c:v>
                </c:pt>
                <c:pt idx="59">
                  <c:v>34698</c:v>
                </c:pt>
                <c:pt idx="60">
                  <c:v>34730</c:v>
                </c:pt>
                <c:pt idx="61">
                  <c:v>34758</c:v>
                </c:pt>
                <c:pt idx="62">
                  <c:v>34789</c:v>
                </c:pt>
                <c:pt idx="63">
                  <c:v>34817</c:v>
                </c:pt>
                <c:pt idx="64">
                  <c:v>34850</c:v>
                </c:pt>
                <c:pt idx="65">
                  <c:v>34880</c:v>
                </c:pt>
                <c:pt idx="66">
                  <c:v>34911</c:v>
                </c:pt>
                <c:pt idx="67">
                  <c:v>34942</c:v>
                </c:pt>
                <c:pt idx="68">
                  <c:v>34971</c:v>
                </c:pt>
                <c:pt idx="69">
                  <c:v>35003</c:v>
                </c:pt>
                <c:pt idx="70">
                  <c:v>35033</c:v>
                </c:pt>
                <c:pt idx="71">
                  <c:v>35062</c:v>
                </c:pt>
                <c:pt idx="72">
                  <c:v>35095</c:v>
                </c:pt>
                <c:pt idx="73">
                  <c:v>35124</c:v>
                </c:pt>
                <c:pt idx="74">
                  <c:v>35153</c:v>
                </c:pt>
                <c:pt idx="75">
                  <c:v>35185</c:v>
                </c:pt>
                <c:pt idx="76">
                  <c:v>35216</c:v>
                </c:pt>
                <c:pt idx="77">
                  <c:v>35244</c:v>
                </c:pt>
                <c:pt idx="78">
                  <c:v>35277</c:v>
                </c:pt>
                <c:pt idx="79">
                  <c:v>35307</c:v>
                </c:pt>
                <c:pt idx="80">
                  <c:v>35338</c:v>
                </c:pt>
                <c:pt idx="81">
                  <c:v>35369</c:v>
                </c:pt>
                <c:pt idx="82">
                  <c:v>35398</c:v>
                </c:pt>
                <c:pt idx="83">
                  <c:v>35430</c:v>
                </c:pt>
                <c:pt idx="84">
                  <c:v>35461</c:v>
                </c:pt>
                <c:pt idx="85">
                  <c:v>35489</c:v>
                </c:pt>
                <c:pt idx="86">
                  <c:v>35520</c:v>
                </c:pt>
                <c:pt idx="87">
                  <c:v>35550</c:v>
                </c:pt>
                <c:pt idx="88">
                  <c:v>35580</c:v>
                </c:pt>
                <c:pt idx="89">
                  <c:v>35611</c:v>
                </c:pt>
                <c:pt idx="90">
                  <c:v>35642</c:v>
                </c:pt>
                <c:pt idx="91">
                  <c:v>35671</c:v>
                </c:pt>
                <c:pt idx="92">
                  <c:v>35703</c:v>
                </c:pt>
                <c:pt idx="93">
                  <c:v>35734</c:v>
                </c:pt>
                <c:pt idx="94">
                  <c:v>35762</c:v>
                </c:pt>
                <c:pt idx="95">
                  <c:v>35795</c:v>
                </c:pt>
                <c:pt idx="96">
                  <c:v>35825</c:v>
                </c:pt>
                <c:pt idx="97">
                  <c:v>35853</c:v>
                </c:pt>
                <c:pt idx="98">
                  <c:v>35885</c:v>
                </c:pt>
                <c:pt idx="99">
                  <c:v>35915</c:v>
                </c:pt>
                <c:pt idx="100">
                  <c:v>35944</c:v>
                </c:pt>
                <c:pt idx="101">
                  <c:v>35976</c:v>
                </c:pt>
                <c:pt idx="102">
                  <c:v>36007</c:v>
                </c:pt>
                <c:pt idx="103">
                  <c:v>36038</c:v>
                </c:pt>
                <c:pt idx="104">
                  <c:v>36068</c:v>
                </c:pt>
                <c:pt idx="105">
                  <c:v>36098</c:v>
                </c:pt>
                <c:pt idx="106">
                  <c:v>36129</c:v>
                </c:pt>
                <c:pt idx="107">
                  <c:v>36160</c:v>
                </c:pt>
                <c:pt idx="108">
                  <c:v>36189</c:v>
                </c:pt>
                <c:pt idx="109">
                  <c:v>36217</c:v>
                </c:pt>
                <c:pt idx="110">
                  <c:v>36250</c:v>
                </c:pt>
                <c:pt idx="111">
                  <c:v>36280</c:v>
                </c:pt>
                <c:pt idx="112">
                  <c:v>36311</c:v>
                </c:pt>
                <c:pt idx="113">
                  <c:v>36341</c:v>
                </c:pt>
                <c:pt idx="114">
                  <c:v>36371</c:v>
                </c:pt>
                <c:pt idx="115">
                  <c:v>36403</c:v>
                </c:pt>
                <c:pt idx="116">
                  <c:v>36433</c:v>
                </c:pt>
                <c:pt idx="117">
                  <c:v>36462</c:v>
                </c:pt>
                <c:pt idx="118">
                  <c:v>36494</c:v>
                </c:pt>
                <c:pt idx="119">
                  <c:v>36525</c:v>
                </c:pt>
                <c:pt idx="120">
                  <c:v>36556</c:v>
                </c:pt>
                <c:pt idx="121">
                  <c:v>36585</c:v>
                </c:pt>
                <c:pt idx="122">
                  <c:v>36616</c:v>
                </c:pt>
                <c:pt idx="123">
                  <c:v>36644</c:v>
                </c:pt>
                <c:pt idx="124">
                  <c:v>36677</c:v>
                </c:pt>
                <c:pt idx="125">
                  <c:v>36707</c:v>
                </c:pt>
                <c:pt idx="126">
                  <c:v>36738</c:v>
                </c:pt>
                <c:pt idx="127">
                  <c:v>36769</c:v>
                </c:pt>
                <c:pt idx="128">
                  <c:v>36798</c:v>
                </c:pt>
                <c:pt idx="129">
                  <c:v>36830</c:v>
                </c:pt>
                <c:pt idx="130">
                  <c:v>36860</c:v>
                </c:pt>
                <c:pt idx="131">
                  <c:v>36889</c:v>
                </c:pt>
                <c:pt idx="132">
                  <c:v>36922</c:v>
                </c:pt>
                <c:pt idx="133">
                  <c:v>36950</c:v>
                </c:pt>
                <c:pt idx="134">
                  <c:v>36980</c:v>
                </c:pt>
                <c:pt idx="135">
                  <c:v>37011</c:v>
                </c:pt>
                <c:pt idx="136">
                  <c:v>37042</c:v>
                </c:pt>
                <c:pt idx="137">
                  <c:v>37071</c:v>
                </c:pt>
                <c:pt idx="138">
                  <c:v>37103</c:v>
                </c:pt>
                <c:pt idx="139">
                  <c:v>37134</c:v>
                </c:pt>
                <c:pt idx="140">
                  <c:v>37162</c:v>
                </c:pt>
                <c:pt idx="141">
                  <c:v>37195</c:v>
                </c:pt>
                <c:pt idx="142">
                  <c:v>37225</c:v>
                </c:pt>
                <c:pt idx="143">
                  <c:v>37256</c:v>
                </c:pt>
                <c:pt idx="144">
                  <c:v>37287</c:v>
                </c:pt>
                <c:pt idx="145">
                  <c:v>37315</c:v>
                </c:pt>
                <c:pt idx="146">
                  <c:v>37344</c:v>
                </c:pt>
                <c:pt idx="147">
                  <c:v>37376</c:v>
                </c:pt>
                <c:pt idx="148">
                  <c:v>37407</c:v>
                </c:pt>
                <c:pt idx="149">
                  <c:v>37435</c:v>
                </c:pt>
                <c:pt idx="150">
                  <c:v>37468</c:v>
                </c:pt>
                <c:pt idx="151">
                  <c:v>37498</c:v>
                </c:pt>
                <c:pt idx="152">
                  <c:v>37529</c:v>
                </c:pt>
                <c:pt idx="153">
                  <c:v>37560</c:v>
                </c:pt>
                <c:pt idx="154">
                  <c:v>37589</c:v>
                </c:pt>
                <c:pt idx="155">
                  <c:v>37621</c:v>
                </c:pt>
                <c:pt idx="156">
                  <c:v>37652</c:v>
                </c:pt>
                <c:pt idx="157">
                  <c:v>37680</c:v>
                </c:pt>
                <c:pt idx="158">
                  <c:v>37711</c:v>
                </c:pt>
                <c:pt idx="159">
                  <c:v>37741</c:v>
                </c:pt>
                <c:pt idx="160">
                  <c:v>37771</c:v>
                </c:pt>
                <c:pt idx="161">
                  <c:v>37802</c:v>
                </c:pt>
                <c:pt idx="162">
                  <c:v>37833</c:v>
                </c:pt>
                <c:pt idx="163">
                  <c:v>37862</c:v>
                </c:pt>
                <c:pt idx="164">
                  <c:v>37894</c:v>
                </c:pt>
                <c:pt idx="165">
                  <c:v>37925</c:v>
                </c:pt>
                <c:pt idx="166">
                  <c:v>37953</c:v>
                </c:pt>
                <c:pt idx="167">
                  <c:v>37986</c:v>
                </c:pt>
                <c:pt idx="168">
                  <c:v>38016</c:v>
                </c:pt>
                <c:pt idx="169">
                  <c:v>38044</c:v>
                </c:pt>
                <c:pt idx="170">
                  <c:v>38077</c:v>
                </c:pt>
                <c:pt idx="171">
                  <c:v>38107</c:v>
                </c:pt>
                <c:pt idx="172">
                  <c:v>38138</c:v>
                </c:pt>
                <c:pt idx="173">
                  <c:v>38168</c:v>
                </c:pt>
                <c:pt idx="174">
                  <c:v>38198</c:v>
                </c:pt>
                <c:pt idx="175">
                  <c:v>38230</c:v>
                </c:pt>
                <c:pt idx="176">
                  <c:v>38260</c:v>
                </c:pt>
                <c:pt idx="177">
                  <c:v>38289</c:v>
                </c:pt>
                <c:pt idx="178">
                  <c:v>38321</c:v>
                </c:pt>
                <c:pt idx="179">
                  <c:v>38352</c:v>
                </c:pt>
                <c:pt idx="180">
                  <c:v>38383</c:v>
                </c:pt>
                <c:pt idx="181">
                  <c:v>38411</c:v>
                </c:pt>
                <c:pt idx="182">
                  <c:v>38442</c:v>
                </c:pt>
                <c:pt idx="183">
                  <c:v>38471</c:v>
                </c:pt>
                <c:pt idx="184">
                  <c:v>38503</c:v>
                </c:pt>
                <c:pt idx="185">
                  <c:v>38533</c:v>
                </c:pt>
                <c:pt idx="186">
                  <c:v>38562</c:v>
                </c:pt>
                <c:pt idx="187">
                  <c:v>38595</c:v>
                </c:pt>
                <c:pt idx="188">
                  <c:v>38625</c:v>
                </c:pt>
                <c:pt idx="189">
                  <c:v>38656</c:v>
                </c:pt>
                <c:pt idx="190">
                  <c:v>38686</c:v>
                </c:pt>
                <c:pt idx="191">
                  <c:v>38716</c:v>
                </c:pt>
                <c:pt idx="192">
                  <c:v>38748</c:v>
                </c:pt>
                <c:pt idx="193">
                  <c:v>38776</c:v>
                </c:pt>
                <c:pt idx="194">
                  <c:v>38807</c:v>
                </c:pt>
                <c:pt idx="195">
                  <c:v>38835</c:v>
                </c:pt>
                <c:pt idx="196">
                  <c:v>38868</c:v>
                </c:pt>
                <c:pt idx="197">
                  <c:v>38898</c:v>
                </c:pt>
                <c:pt idx="198">
                  <c:v>38929</c:v>
                </c:pt>
                <c:pt idx="199">
                  <c:v>38960</c:v>
                </c:pt>
                <c:pt idx="200">
                  <c:v>38989</c:v>
                </c:pt>
                <c:pt idx="201">
                  <c:v>39021</c:v>
                </c:pt>
                <c:pt idx="202">
                  <c:v>39051</c:v>
                </c:pt>
                <c:pt idx="203">
                  <c:v>39080</c:v>
                </c:pt>
                <c:pt idx="204">
                  <c:v>39113</c:v>
                </c:pt>
                <c:pt idx="205">
                  <c:v>39141</c:v>
                </c:pt>
                <c:pt idx="206">
                  <c:v>39171</c:v>
                </c:pt>
                <c:pt idx="207">
                  <c:v>39202</c:v>
                </c:pt>
                <c:pt idx="208">
                  <c:v>39233</c:v>
                </c:pt>
                <c:pt idx="209">
                  <c:v>39262</c:v>
                </c:pt>
                <c:pt idx="210">
                  <c:v>39294</c:v>
                </c:pt>
                <c:pt idx="211">
                  <c:v>39325</c:v>
                </c:pt>
                <c:pt idx="212">
                  <c:v>39353</c:v>
                </c:pt>
                <c:pt idx="213">
                  <c:v>39386</c:v>
                </c:pt>
                <c:pt idx="214">
                  <c:v>39416</c:v>
                </c:pt>
                <c:pt idx="215">
                  <c:v>39447</c:v>
                </c:pt>
                <c:pt idx="216">
                  <c:v>39478</c:v>
                </c:pt>
                <c:pt idx="217">
                  <c:v>39507</c:v>
                </c:pt>
                <c:pt idx="218">
                  <c:v>39538</c:v>
                </c:pt>
                <c:pt idx="219">
                  <c:v>39568</c:v>
                </c:pt>
                <c:pt idx="220">
                  <c:v>39598</c:v>
                </c:pt>
                <c:pt idx="221">
                  <c:v>39629</c:v>
                </c:pt>
                <c:pt idx="222">
                  <c:v>39660</c:v>
                </c:pt>
                <c:pt idx="223">
                  <c:v>39689</c:v>
                </c:pt>
                <c:pt idx="224">
                  <c:v>39721</c:v>
                </c:pt>
                <c:pt idx="225">
                  <c:v>39752</c:v>
                </c:pt>
                <c:pt idx="226">
                  <c:v>39780</c:v>
                </c:pt>
                <c:pt idx="227">
                  <c:v>39813</c:v>
                </c:pt>
                <c:pt idx="228">
                  <c:v>39843</c:v>
                </c:pt>
                <c:pt idx="229">
                  <c:v>39871</c:v>
                </c:pt>
                <c:pt idx="230">
                  <c:v>39903</c:v>
                </c:pt>
                <c:pt idx="231">
                  <c:v>39933</c:v>
                </c:pt>
                <c:pt idx="232">
                  <c:v>39962</c:v>
                </c:pt>
                <c:pt idx="233">
                  <c:v>39994</c:v>
                </c:pt>
                <c:pt idx="234">
                  <c:v>40025</c:v>
                </c:pt>
                <c:pt idx="235">
                  <c:v>40056</c:v>
                </c:pt>
                <c:pt idx="236">
                  <c:v>40086</c:v>
                </c:pt>
                <c:pt idx="237">
                  <c:v>40116</c:v>
                </c:pt>
                <c:pt idx="238">
                  <c:v>40147</c:v>
                </c:pt>
                <c:pt idx="239">
                  <c:v>40178</c:v>
                </c:pt>
                <c:pt idx="240">
                  <c:v>40207</c:v>
                </c:pt>
                <c:pt idx="241">
                  <c:v>40235</c:v>
                </c:pt>
                <c:pt idx="242">
                  <c:v>40268</c:v>
                </c:pt>
                <c:pt idx="243">
                  <c:v>40298</c:v>
                </c:pt>
                <c:pt idx="244">
                  <c:v>40329</c:v>
                </c:pt>
                <c:pt idx="245">
                  <c:v>40359</c:v>
                </c:pt>
                <c:pt idx="246">
                  <c:v>40389</c:v>
                </c:pt>
                <c:pt idx="247">
                  <c:v>40421</c:v>
                </c:pt>
                <c:pt idx="248">
                  <c:v>40451</c:v>
                </c:pt>
                <c:pt idx="249">
                  <c:v>40480</c:v>
                </c:pt>
                <c:pt idx="250">
                  <c:v>40512</c:v>
                </c:pt>
                <c:pt idx="251">
                  <c:v>40543</c:v>
                </c:pt>
                <c:pt idx="252">
                  <c:v>40574</c:v>
                </c:pt>
                <c:pt idx="253">
                  <c:v>40602</c:v>
                </c:pt>
                <c:pt idx="254">
                  <c:v>40633</c:v>
                </c:pt>
                <c:pt idx="255">
                  <c:v>40662</c:v>
                </c:pt>
                <c:pt idx="256">
                  <c:v>40694</c:v>
                </c:pt>
                <c:pt idx="257">
                  <c:v>40724</c:v>
                </c:pt>
                <c:pt idx="258">
                  <c:v>40753</c:v>
                </c:pt>
                <c:pt idx="259">
                  <c:v>40786</c:v>
                </c:pt>
                <c:pt idx="260">
                  <c:v>40816</c:v>
                </c:pt>
                <c:pt idx="261">
                  <c:v>40847</c:v>
                </c:pt>
                <c:pt idx="262">
                  <c:v>40877</c:v>
                </c:pt>
                <c:pt idx="263">
                  <c:v>40907</c:v>
                </c:pt>
                <c:pt idx="264">
                  <c:v>40939</c:v>
                </c:pt>
                <c:pt idx="265">
                  <c:v>40968</c:v>
                </c:pt>
                <c:pt idx="266">
                  <c:v>40998</c:v>
                </c:pt>
                <c:pt idx="267">
                  <c:v>41029</c:v>
                </c:pt>
                <c:pt idx="268">
                  <c:v>41060</c:v>
                </c:pt>
                <c:pt idx="269">
                  <c:v>41089</c:v>
                </c:pt>
                <c:pt idx="270">
                  <c:v>41121</c:v>
                </c:pt>
                <c:pt idx="271">
                  <c:v>41152</c:v>
                </c:pt>
                <c:pt idx="272">
                  <c:v>41180</c:v>
                </c:pt>
                <c:pt idx="273">
                  <c:v>41213</c:v>
                </c:pt>
                <c:pt idx="274">
                  <c:v>41243</c:v>
                </c:pt>
                <c:pt idx="275">
                  <c:v>41274</c:v>
                </c:pt>
                <c:pt idx="276">
                  <c:v>41305</c:v>
                </c:pt>
                <c:pt idx="277">
                  <c:v>41333</c:v>
                </c:pt>
                <c:pt idx="278">
                  <c:v>41362</c:v>
                </c:pt>
                <c:pt idx="279">
                  <c:v>41394</c:v>
                </c:pt>
                <c:pt idx="280">
                  <c:v>41425</c:v>
                </c:pt>
                <c:pt idx="281">
                  <c:v>41453</c:v>
                </c:pt>
                <c:pt idx="282">
                  <c:v>41486</c:v>
                </c:pt>
                <c:pt idx="283">
                  <c:v>41516</c:v>
                </c:pt>
                <c:pt idx="284">
                  <c:v>41547</c:v>
                </c:pt>
                <c:pt idx="285">
                  <c:v>41578</c:v>
                </c:pt>
                <c:pt idx="286">
                  <c:v>41607</c:v>
                </c:pt>
                <c:pt idx="287">
                  <c:v>41639</c:v>
                </c:pt>
                <c:pt idx="288">
                  <c:v>41670</c:v>
                </c:pt>
                <c:pt idx="289">
                  <c:v>41698</c:v>
                </c:pt>
                <c:pt idx="290">
                  <c:v>41729</c:v>
                </c:pt>
                <c:pt idx="291">
                  <c:v>41759</c:v>
                </c:pt>
                <c:pt idx="292">
                  <c:v>41789</c:v>
                </c:pt>
                <c:pt idx="293">
                  <c:v>41820</c:v>
                </c:pt>
                <c:pt idx="294">
                  <c:v>41851</c:v>
                </c:pt>
                <c:pt idx="295">
                  <c:v>41880</c:v>
                </c:pt>
                <c:pt idx="296">
                  <c:v>41912</c:v>
                </c:pt>
                <c:pt idx="297">
                  <c:v>41943</c:v>
                </c:pt>
                <c:pt idx="298">
                  <c:v>41971</c:v>
                </c:pt>
                <c:pt idx="299">
                  <c:v>42004</c:v>
                </c:pt>
                <c:pt idx="300">
                  <c:v>42034</c:v>
                </c:pt>
                <c:pt idx="301">
                  <c:v>42062</c:v>
                </c:pt>
                <c:pt idx="302">
                  <c:v>42094</c:v>
                </c:pt>
                <c:pt idx="303">
                  <c:v>42124</c:v>
                </c:pt>
                <c:pt idx="304">
                  <c:v>42153</c:v>
                </c:pt>
                <c:pt idx="305">
                  <c:v>42185</c:v>
                </c:pt>
                <c:pt idx="306">
                  <c:v>42216</c:v>
                </c:pt>
                <c:pt idx="307">
                  <c:v>42247</c:v>
                </c:pt>
                <c:pt idx="308">
                  <c:v>42277</c:v>
                </c:pt>
                <c:pt idx="309">
                  <c:v>42307</c:v>
                </c:pt>
                <c:pt idx="310">
                  <c:v>42338</c:v>
                </c:pt>
                <c:pt idx="311">
                  <c:v>42418</c:v>
                </c:pt>
                <c:pt idx="312">
                  <c:v>42447</c:v>
                </c:pt>
                <c:pt idx="313">
                  <c:v>42478</c:v>
                </c:pt>
                <c:pt idx="314">
                  <c:v>42508</c:v>
                </c:pt>
                <c:pt idx="315">
                  <c:v>42541</c:v>
                </c:pt>
                <c:pt idx="316">
                  <c:v>42569</c:v>
                </c:pt>
                <c:pt idx="317">
                  <c:v>42600</c:v>
                </c:pt>
                <c:pt idx="318">
                  <c:v>42632</c:v>
                </c:pt>
                <c:pt idx="319">
                  <c:v>42661</c:v>
                </c:pt>
                <c:pt idx="320">
                  <c:v>42692</c:v>
                </c:pt>
                <c:pt idx="321">
                  <c:v>42723</c:v>
                </c:pt>
                <c:pt idx="322">
                  <c:v>42753</c:v>
                </c:pt>
                <c:pt idx="323">
                  <c:v>42787</c:v>
                </c:pt>
                <c:pt idx="324">
                  <c:v>42814</c:v>
                </c:pt>
                <c:pt idx="325">
                  <c:v>42843</c:v>
                </c:pt>
                <c:pt idx="326">
                  <c:v>42873</c:v>
                </c:pt>
                <c:pt idx="327">
                  <c:v>42905</c:v>
                </c:pt>
                <c:pt idx="328">
                  <c:v>42934</c:v>
                </c:pt>
                <c:pt idx="329">
                  <c:v>42965</c:v>
                </c:pt>
                <c:pt idx="330">
                  <c:v>42996</c:v>
                </c:pt>
                <c:pt idx="331">
                  <c:v>43026</c:v>
                </c:pt>
                <c:pt idx="332">
                  <c:v>43059</c:v>
                </c:pt>
                <c:pt idx="333">
                  <c:v>43087</c:v>
                </c:pt>
                <c:pt idx="334">
                  <c:v>43118</c:v>
                </c:pt>
                <c:pt idx="335">
                  <c:v>43151</c:v>
                </c:pt>
                <c:pt idx="336">
                  <c:v>43178</c:v>
                </c:pt>
                <c:pt idx="337">
                  <c:v>43208</c:v>
                </c:pt>
                <c:pt idx="338">
                  <c:v>43238</c:v>
                </c:pt>
                <c:pt idx="339">
                  <c:v>43269</c:v>
                </c:pt>
                <c:pt idx="340">
                  <c:v>43299</c:v>
                </c:pt>
                <c:pt idx="341">
                  <c:v>43332</c:v>
                </c:pt>
                <c:pt idx="342">
                  <c:v>43361</c:v>
                </c:pt>
                <c:pt idx="343">
                  <c:v>43391</c:v>
                </c:pt>
                <c:pt idx="344">
                  <c:v>43423</c:v>
                </c:pt>
                <c:pt idx="345">
                  <c:v>43452</c:v>
                </c:pt>
                <c:pt idx="346">
                  <c:v>43483</c:v>
                </c:pt>
                <c:pt idx="347">
                  <c:v>43515</c:v>
                </c:pt>
                <c:pt idx="348">
                  <c:v>43542</c:v>
                </c:pt>
              </c:numCache>
            </c:numRef>
          </c:cat>
          <c:val>
            <c:numRef>
              <c:f>'US policy rate'!$C$7:$C$743</c:f>
              <c:numCache>
                <c:formatCode>General</c:formatCode>
                <c:ptCount val="737"/>
                <c:pt idx="0" formatCode="0.000">
                  <c:v>0</c:v>
                </c:pt>
                <c:pt idx="27">
                  <c:v>0</c:v>
                </c:pt>
                <c:pt idx="309" formatCode="0.000">
                  <c:v>0.21999999999999886</c:v>
                </c:pt>
                <c:pt idx="310" formatCode="0.000">
                  <c:v>0.31999999999999318</c:v>
                </c:pt>
                <c:pt idx="311" formatCode="0.000">
                  <c:v>0.34000000000000341</c:v>
                </c:pt>
                <c:pt idx="312" formatCode="0.000">
                  <c:v>0.39000000000000057</c:v>
                </c:pt>
                <c:pt idx="313" formatCode="0.000">
                  <c:v>0.43999999999999773</c:v>
                </c:pt>
                <c:pt idx="314" formatCode="0.000">
                  <c:v>0.46999999999999886</c:v>
                </c:pt>
                <c:pt idx="315" formatCode="0.000">
                  <c:v>0.51500000000000057</c:v>
                </c:pt>
                <c:pt idx="316" formatCode="0.000">
                  <c:v>0.56000000000000227</c:v>
                </c:pt>
                <c:pt idx="317" formatCode="0.000">
                  <c:v>0.59999999999999432</c:v>
                </c:pt>
                <c:pt idx="318" formatCode="0.000">
                  <c:v>0.62000000000000455</c:v>
                </c:pt>
                <c:pt idx="319" formatCode="0.000">
                  <c:v>0.67499999999999716</c:v>
                </c:pt>
                <c:pt idx="320" formatCode="0.000">
                  <c:v>0.73000000000000398</c:v>
                </c:pt>
                <c:pt idx="321" formatCode="0.000">
                  <c:v>0.78499999999999659</c:v>
                </c:pt>
                <c:pt idx="322" formatCode="0.000">
                  <c:v>0.81999999999999318</c:v>
                </c:pt>
                <c:pt idx="323" formatCode="0.000">
                  <c:v>0.87999999999999545</c:v>
                </c:pt>
                <c:pt idx="324" formatCode="0.000">
                  <c:v>0.92000000000000171</c:v>
                </c:pt>
                <c:pt idx="325" formatCode="0.000">
                  <c:v>0.96500000000000341</c:v>
                </c:pt>
                <c:pt idx="326" formatCode="0.000">
                  <c:v>1.0150000000000006</c:v>
                </c:pt>
                <c:pt idx="327" formatCode="0.000">
                  <c:v>1.0499999999999972</c:v>
                </c:pt>
                <c:pt idx="328" formatCode="0.000">
                  <c:v>1.0849999999999937</c:v>
                </c:pt>
                <c:pt idx="329" formatCode="0.000">
                  <c:v>1.144999999999996</c:v>
                </c:pt>
                <c:pt idx="330" formatCode="0.000">
                  <c:v>1.1800000000000068</c:v>
                </c:pt>
                <c:pt idx="331" formatCode="0.000">
                  <c:v>1.2099999999999937</c:v>
                </c:pt>
                <c:pt idx="332" formatCode="0.000">
                  <c:v>1.2650000000000006</c:v>
                </c:pt>
                <c:pt idx="333" formatCode="0.000">
                  <c:v>1.2950000000000017</c:v>
                </c:pt>
                <c:pt idx="334" formatCode="0.000">
                  <c:v>1.3400000000000034</c:v>
                </c:pt>
                <c:pt idx="335" formatCode="0.000">
                  <c:v>1.375</c:v>
                </c:pt>
                <c:pt idx="336" formatCode="0.000">
                  <c:v>1.4050000000000011</c:v>
                </c:pt>
                <c:pt idx="337" formatCode="0.000">
                  <c:v>1.4350000000000023</c:v>
                </c:pt>
                <c:pt idx="338" formatCode="0.000">
                  <c:v>1.4699999999999989</c:v>
                </c:pt>
                <c:pt idx="339" formatCode="0.000">
                  <c:v>1.4950000000000045</c:v>
                </c:pt>
                <c:pt idx="340" formatCode="0.000">
                  <c:v>1.5300000000000011</c:v>
                </c:pt>
                <c:pt idx="341" formatCode="0.000">
                  <c:v>1.5750000000000028</c:v>
                </c:pt>
                <c:pt idx="342" formatCode="0.000">
                  <c:v>1.5949999999999989</c:v>
                </c:pt>
                <c:pt idx="343" formatCode="0.000">
                  <c:v>1.6299999999999955</c:v>
                </c:pt>
                <c:pt idx="344" formatCode="0.000">
                  <c:v>1.6550000000000011</c:v>
                </c:pt>
              </c:numCache>
            </c:numRef>
          </c:val>
          <c:smooth val="0"/>
        </c:ser>
        <c:ser>
          <c:idx val="2"/>
          <c:order val="2"/>
          <c:tx>
            <c:strRef>
              <c:f>'US policy rate'!$E$1:$E$6</c:f>
              <c:strCache>
                <c:ptCount val="1"/>
                <c:pt idx="0">
                  <c:v>94-95 Cycle</c:v>
                </c:pt>
              </c:strCache>
            </c:strRef>
          </c:tx>
          <c:marker>
            <c:symbol val="none"/>
          </c:marker>
          <c:cat>
            <c:numRef>
              <c:f>'US policy rate'!$A$7:$A$743</c:f>
              <c:numCache>
                <c:formatCode>dd/mm/yyyy</c:formatCode>
                <c:ptCount val="737"/>
                <c:pt idx="0">
                  <c:v>32904</c:v>
                </c:pt>
                <c:pt idx="1">
                  <c:v>32932</c:v>
                </c:pt>
                <c:pt idx="2">
                  <c:v>32962</c:v>
                </c:pt>
                <c:pt idx="3">
                  <c:v>32993</c:v>
                </c:pt>
                <c:pt idx="4">
                  <c:v>33024</c:v>
                </c:pt>
                <c:pt idx="5">
                  <c:v>33053</c:v>
                </c:pt>
                <c:pt idx="6">
                  <c:v>33085</c:v>
                </c:pt>
                <c:pt idx="7">
                  <c:v>33116</c:v>
                </c:pt>
                <c:pt idx="8">
                  <c:v>33144</c:v>
                </c:pt>
                <c:pt idx="9">
                  <c:v>33177</c:v>
                </c:pt>
                <c:pt idx="10">
                  <c:v>33207</c:v>
                </c:pt>
                <c:pt idx="11">
                  <c:v>33238</c:v>
                </c:pt>
                <c:pt idx="12">
                  <c:v>33269</c:v>
                </c:pt>
                <c:pt idx="13">
                  <c:v>33297</c:v>
                </c:pt>
                <c:pt idx="14">
                  <c:v>33326</c:v>
                </c:pt>
                <c:pt idx="15">
                  <c:v>33358</c:v>
                </c:pt>
                <c:pt idx="16">
                  <c:v>33389</c:v>
                </c:pt>
                <c:pt idx="17">
                  <c:v>33417</c:v>
                </c:pt>
                <c:pt idx="18">
                  <c:v>33450</c:v>
                </c:pt>
                <c:pt idx="19">
                  <c:v>33480</c:v>
                </c:pt>
                <c:pt idx="20">
                  <c:v>33511</c:v>
                </c:pt>
                <c:pt idx="21">
                  <c:v>33542</c:v>
                </c:pt>
                <c:pt idx="22">
                  <c:v>33571</c:v>
                </c:pt>
                <c:pt idx="23">
                  <c:v>33603</c:v>
                </c:pt>
                <c:pt idx="24">
                  <c:v>33634</c:v>
                </c:pt>
                <c:pt idx="25">
                  <c:v>33662</c:v>
                </c:pt>
                <c:pt idx="26">
                  <c:v>33694</c:v>
                </c:pt>
                <c:pt idx="27">
                  <c:v>33724</c:v>
                </c:pt>
                <c:pt idx="28">
                  <c:v>33753</c:v>
                </c:pt>
                <c:pt idx="29">
                  <c:v>33785</c:v>
                </c:pt>
                <c:pt idx="30">
                  <c:v>33816</c:v>
                </c:pt>
                <c:pt idx="31">
                  <c:v>33847</c:v>
                </c:pt>
                <c:pt idx="32">
                  <c:v>33877</c:v>
                </c:pt>
                <c:pt idx="33">
                  <c:v>33907</c:v>
                </c:pt>
                <c:pt idx="34">
                  <c:v>33938</c:v>
                </c:pt>
                <c:pt idx="35">
                  <c:v>33969</c:v>
                </c:pt>
                <c:pt idx="36">
                  <c:v>33998</c:v>
                </c:pt>
                <c:pt idx="37">
                  <c:v>34026</c:v>
                </c:pt>
                <c:pt idx="38">
                  <c:v>34059</c:v>
                </c:pt>
                <c:pt idx="39">
                  <c:v>34089</c:v>
                </c:pt>
                <c:pt idx="40">
                  <c:v>34120</c:v>
                </c:pt>
                <c:pt idx="41">
                  <c:v>34150</c:v>
                </c:pt>
                <c:pt idx="42">
                  <c:v>34180</c:v>
                </c:pt>
                <c:pt idx="43">
                  <c:v>34212</c:v>
                </c:pt>
                <c:pt idx="44">
                  <c:v>34242</c:v>
                </c:pt>
                <c:pt idx="45">
                  <c:v>34271</c:v>
                </c:pt>
                <c:pt idx="46">
                  <c:v>34303</c:v>
                </c:pt>
                <c:pt idx="47">
                  <c:v>34334</c:v>
                </c:pt>
                <c:pt idx="48">
                  <c:v>34365</c:v>
                </c:pt>
                <c:pt idx="49">
                  <c:v>34393</c:v>
                </c:pt>
                <c:pt idx="50">
                  <c:v>34424</c:v>
                </c:pt>
                <c:pt idx="51">
                  <c:v>34453</c:v>
                </c:pt>
                <c:pt idx="52">
                  <c:v>34485</c:v>
                </c:pt>
                <c:pt idx="53">
                  <c:v>34515</c:v>
                </c:pt>
                <c:pt idx="54">
                  <c:v>34544</c:v>
                </c:pt>
                <c:pt idx="55">
                  <c:v>34577</c:v>
                </c:pt>
                <c:pt idx="56">
                  <c:v>34607</c:v>
                </c:pt>
                <c:pt idx="57">
                  <c:v>34638</c:v>
                </c:pt>
                <c:pt idx="58">
                  <c:v>34668</c:v>
                </c:pt>
                <c:pt idx="59">
                  <c:v>34698</c:v>
                </c:pt>
                <c:pt idx="60">
                  <c:v>34730</c:v>
                </c:pt>
                <c:pt idx="61">
                  <c:v>34758</c:v>
                </c:pt>
                <c:pt idx="62">
                  <c:v>34789</c:v>
                </c:pt>
                <c:pt idx="63">
                  <c:v>34817</c:v>
                </c:pt>
                <c:pt idx="64">
                  <c:v>34850</c:v>
                </c:pt>
                <c:pt idx="65">
                  <c:v>34880</c:v>
                </c:pt>
                <c:pt idx="66">
                  <c:v>34911</c:v>
                </c:pt>
                <c:pt idx="67">
                  <c:v>34942</c:v>
                </c:pt>
                <c:pt idx="68">
                  <c:v>34971</c:v>
                </c:pt>
                <c:pt idx="69">
                  <c:v>35003</c:v>
                </c:pt>
                <c:pt idx="70">
                  <c:v>35033</c:v>
                </c:pt>
                <c:pt idx="71">
                  <c:v>35062</c:v>
                </c:pt>
                <c:pt idx="72">
                  <c:v>35095</c:v>
                </c:pt>
                <c:pt idx="73">
                  <c:v>35124</c:v>
                </c:pt>
                <c:pt idx="74">
                  <c:v>35153</c:v>
                </c:pt>
                <c:pt idx="75">
                  <c:v>35185</c:v>
                </c:pt>
                <c:pt idx="76">
                  <c:v>35216</c:v>
                </c:pt>
                <c:pt idx="77">
                  <c:v>35244</c:v>
                </c:pt>
                <c:pt idx="78">
                  <c:v>35277</c:v>
                </c:pt>
                <c:pt idx="79">
                  <c:v>35307</c:v>
                </c:pt>
                <c:pt idx="80">
                  <c:v>35338</c:v>
                </c:pt>
                <c:pt idx="81">
                  <c:v>35369</c:v>
                </c:pt>
                <c:pt idx="82">
                  <c:v>35398</c:v>
                </c:pt>
                <c:pt idx="83">
                  <c:v>35430</c:v>
                </c:pt>
                <c:pt idx="84">
                  <c:v>35461</c:v>
                </c:pt>
                <c:pt idx="85">
                  <c:v>35489</c:v>
                </c:pt>
                <c:pt idx="86">
                  <c:v>35520</c:v>
                </c:pt>
                <c:pt idx="87">
                  <c:v>35550</c:v>
                </c:pt>
                <c:pt idx="88">
                  <c:v>35580</c:v>
                </c:pt>
                <c:pt idx="89">
                  <c:v>35611</c:v>
                </c:pt>
                <c:pt idx="90">
                  <c:v>35642</c:v>
                </c:pt>
                <c:pt idx="91">
                  <c:v>35671</c:v>
                </c:pt>
                <c:pt idx="92">
                  <c:v>35703</c:v>
                </c:pt>
                <c:pt idx="93">
                  <c:v>35734</c:v>
                </c:pt>
                <c:pt idx="94">
                  <c:v>35762</c:v>
                </c:pt>
                <c:pt idx="95">
                  <c:v>35795</c:v>
                </c:pt>
                <c:pt idx="96">
                  <c:v>35825</c:v>
                </c:pt>
                <c:pt idx="97">
                  <c:v>35853</c:v>
                </c:pt>
                <c:pt idx="98">
                  <c:v>35885</c:v>
                </c:pt>
                <c:pt idx="99">
                  <c:v>35915</c:v>
                </c:pt>
                <c:pt idx="100">
                  <c:v>35944</c:v>
                </c:pt>
                <c:pt idx="101">
                  <c:v>35976</c:v>
                </c:pt>
                <c:pt idx="102">
                  <c:v>36007</c:v>
                </c:pt>
                <c:pt idx="103">
                  <c:v>36038</c:v>
                </c:pt>
                <c:pt idx="104">
                  <c:v>36068</c:v>
                </c:pt>
                <c:pt idx="105">
                  <c:v>36098</c:v>
                </c:pt>
                <c:pt idx="106">
                  <c:v>36129</c:v>
                </c:pt>
                <c:pt idx="107">
                  <c:v>36160</c:v>
                </c:pt>
                <c:pt idx="108">
                  <c:v>36189</c:v>
                </c:pt>
                <c:pt idx="109">
                  <c:v>36217</c:v>
                </c:pt>
                <c:pt idx="110">
                  <c:v>36250</c:v>
                </c:pt>
                <c:pt idx="111">
                  <c:v>36280</c:v>
                </c:pt>
                <c:pt idx="112">
                  <c:v>36311</c:v>
                </c:pt>
                <c:pt idx="113">
                  <c:v>36341</c:v>
                </c:pt>
                <c:pt idx="114">
                  <c:v>36371</c:v>
                </c:pt>
                <c:pt idx="115">
                  <c:v>36403</c:v>
                </c:pt>
                <c:pt idx="116">
                  <c:v>36433</c:v>
                </c:pt>
                <c:pt idx="117">
                  <c:v>36462</c:v>
                </c:pt>
                <c:pt idx="118">
                  <c:v>36494</c:v>
                </c:pt>
                <c:pt idx="119">
                  <c:v>36525</c:v>
                </c:pt>
                <c:pt idx="120">
                  <c:v>36556</c:v>
                </c:pt>
                <c:pt idx="121">
                  <c:v>36585</c:v>
                </c:pt>
                <c:pt idx="122">
                  <c:v>36616</c:v>
                </c:pt>
                <c:pt idx="123">
                  <c:v>36644</c:v>
                </c:pt>
                <c:pt idx="124">
                  <c:v>36677</c:v>
                </c:pt>
                <c:pt idx="125">
                  <c:v>36707</c:v>
                </c:pt>
                <c:pt idx="126">
                  <c:v>36738</c:v>
                </c:pt>
                <c:pt idx="127">
                  <c:v>36769</c:v>
                </c:pt>
                <c:pt idx="128">
                  <c:v>36798</c:v>
                </c:pt>
                <c:pt idx="129">
                  <c:v>36830</c:v>
                </c:pt>
                <c:pt idx="130">
                  <c:v>36860</c:v>
                </c:pt>
                <c:pt idx="131">
                  <c:v>36889</c:v>
                </c:pt>
                <c:pt idx="132">
                  <c:v>36922</c:v>
                </c:pt>
                <c:pt idx="133">
                  <c:v>36950</c:v>
                </c:pt>
                <c:pt idx="134">
                  <c:v>36980</c:v>
                </c:pt>
                <c:pt idx="135">
                  <c:v>37011</c:v>
                </c:pt>
                <c:pt idx="136">
                  <c:v>37042</c:v>
                </c:pt>
                <c:pt idx="137">
                  <c:v>37071</c:v>
                </c:pt>
                <c:pt idx="138">
                  <c:v>37103</c:v>
                </c:pt>
                <c:pt idx="139">
                  <c:v>37134</c:v>
                </c:pt>
                <c:pt idx="140">
                  <c:v>37162</c:v>
                </c:pt>
                <c:pt idx="141">
                  <c:v>37195</c:v>
                </c:pt>
                <c:pt idx="142">
                  <c:v>37225</c:v>
                </c:pt>
                <c:pt idx="143">
                  <c:v>37256</c:v>
                </c:pt>
                <c:pt idx="144">
                  <c:v>37287</c:v>
                </c:pt>
                <c:pt idx="145">
                  <c:v>37315</c:v>
                </c:pt>
                <c:pt idx="146">
                  <c:v>37344</c:v>
                </c:pt>
                <c:pt idx="147">
                  <c:v>37376</c:v>
                </c:pt>
                <c:pt idx="148">
                  <c:v>37407</c:v>
                </c:pt>
                <c:pt idx="149">
                  <c:v>37435</c:v>
                </c:pt>
                <c:pt idx="150">
                  <c:v>37468</c:v>
                </c:pt>
                <c:pt idx="151">
                  <c:v>37498</c:v>
                </c:pt>
                <c:pt idx="152">
                  <c:v>37529</c:v>
                </c:pt>
                <c:pt idx="153">
                  <c:v>37560</c:v>
                </c:pt>
                <c:pt idx="154">
                  <c:v>37589</c:v>
                </c:pt>
                <c:pt idx="155">
                  <c:v>37621</c:v>
                </c:pt>
                <c:pt idx="156">
                  <c:v>37652</c:v>
                </c:pt>
                <c:pt idx="157">
                  <c:v>37680</c:v>
                </c:pt>
                <c:pt idx="158">
                  <c:v>37711</c:v>
                </c:pt>
                <c:pt idx="159">
                  <c:v>37741</c:v>
                </c:pt>
                <c:pt idx="160">
                  <c:v>37771</c:v>
                </c:pt>
                <c:pt idx="161">
                  <c:v>37802</c:v>
                </c:pt>
                <c:pt idx="162">
                  <c:v>37833</c:v>
                </c:pt>
                <c:pt idx="163">
                  <c:v>37862</c:v>
                </c:pt>
                <c:pt idx="164">
                  <c:v>37894</c:v>
                </c:pt>
                <c:pt idx="165">
                  <c:v>37925</c:v>
                </c:pt>
                <c:pt idx="166">
                  <c:v>37953</c:v>
                </c:pt>
                <c:pt idx="167">
                  <c:v>37986</c:v>
                </c:pt>
                <c:pt idx="168">
                  <c:v>38016</c:v>
                </c:pt>
                <c:pt idx="169">
                  <c:v>38044</c:v>
                </c:pt>
                <c:pt idx="170">
                  <c:v>38077</c:v>
                </c:pt>
                <c:pt idx="171">
                  <c:v>38107</c:v>
                </c:pt>
                <c:pt idx="172">
                  <c:v>38138</c:v>
                </c:pt>
                <c:pt idx="173">
                  <c:v>38168</c:v>
                </c:pt>
                <c:pt idx="174">
                  <c:v>38198</c:v>
                </c:pt>
                <c:pt idx="175">
                  <c:v>38230</c:v>
                </c:pt>
                <c:pt idx="176">
                  <c:v>38260</c:v>
                </c:pt>
                <c:pt idx="177">
                  <c:v>38289</c:v>
                </c:pt>
                <c:pt idx="178">
                  <c:v>38321</c:v>
                </c:pt>
                <c:pt idx="179">
                  <c:v>38352</c:v>
                </c:pt>
                <c:pt idx="180">
                  <c:v>38383</c:v>
                </c:pt>
                <c:pt idx="181">
                  <c:v>38411</c:v>
                </c:pt>
                <c:pt idx="182">
                  <c:v>38442</c:v>
                </c:pt>
                <c:pt idx="183">
                  <c:v>38471</c:v>
                </c:pt>
                <c:pt idx="184">
                  <c:v>38503</c:v>
                </c:pt>
                <c:pt idx="185">
                  <c:v>38533</c:v>
                </c:pt>
                <c:pt idx="186">
                  <c:v>38562</c:v>
                </c:pt>
                <c:pt idx="187">
                  <c:v>38595</c:v>
                </c:pt>
                <c:pt idx="188">
                  <c:v>38625</c:v>
                </c:pt>
                <c:pt idx="189">
                  <c:v>38656</c:v>
                </c:pt>
                <c:pt idx="190">
                  <c:v>38686</c:v>
                </c:pt>
                <c:pt idx="191">
                  <c:v>38716</c:v>
                </c:pt>
                <c:pt idx="192">
                  <c:v>38748</c:v>
                </c:pt>
                <c:pt idx="193">
                  <c:v>38776</c:v>
                </c:pt>
                <c:pt idx="194">
                  <c:v>38807</c:v>
                </c:pt>
                <c:pt idx="195">
                  <c:v>38835</c:v>
                </c:pt>
                <c:pt idx="196">
                  <c:v>38868</c:v>
                </c:pt>
                <c:pt idx="197">
                  <c:v>38898</c:v>
                </c:pt>
                <c:pt idx="198">
                  <c:v>38929</c:v>
                </c:pt>
                <c:pt idx="199">
                  <c:v>38960</c:v>
                </c:pt>
                <c:pt idx="200">
                  <c:v>38989</c:v>
                </c:pt>
                <c:pt idx="201">
                  <c:v>39021</c:v>
                </c:pt>
                <c:pt idx="202">
                  <c:v>39051</c:v>
                </c:pt>
                <c:pt idx="203">
                  <c:v>39080</c:v>
                </c:pt>
                <c:pt idx="204">
                  <c:v>39113</c:v>
                </c:pt>
                <c:pt idx="205">
                  <c:v>39141</c:v>
                </c:pt>
                <c:pt idx="206">
                  <c:v>39171</c:v>
                </c:pt>
                <c:pt idx="207">
                  <c:v>39202</c:v>
                </c:pt>
                <c:pt idx="208">
                  <c:v>39233</c:v>
                </c:pt>
                <c:pt idx="209">
                  <c:v>39262</c:v>
                </c:pt>
                <c:pt idx="210">
                  <c:v>39294</c:v>
                </c:pt>
                <c:pt idx="211">
                  <c:v>39325</c:v>
                </c:pt>
                <c:pt idx="212">
                  <c:v>39353</c:v>
                </c:pt>
                <c:pt idx="213">
                  <c:v>39386</c:v>
                </c:pt>
                <c:pt idx="214">
                  <c:v>39416</c:v>
                </c:pt>
                <c:pt idx="215">
                  <c:v>39447</c:v>
                </c:pt>
                <c:pt idx="216">
                  <c:v>39478</c:v>
                </c:pt>
                <c:pt idx="217">
                  <c:v>39507</c:v>
                </c:pt>
                <c:pt idx="218">
                  <c:v>39538</c:v>
                </c:pt>
                <c:pt idx="219">
                  <c:v>39568</c:v>
                </c:pt>
                <c:pt idx="220">
                  <c:v>39598</c:v>
                </c:pt>
                <c:pt idx="221">
                  <c:v>39629</c:v>
                </c:pt>
                <c:pt idx="222">
                  <c:v>39660</c:v>
                </c:pt>
                <c:pt idx="223">
                  <c:v>39689</c:v>
                </c:pt>
                <c:pt idx="224">
                  <c:v>39721</c:v>
                </c:pt>
                <c:pt idx="225">
                  <c:v>39752</c:v>
                </c:pt>
                <c:pt idx="226">
                  <c:v>39780</c:v>
                </c:pt>
                <c:pt idx="227">
                  <c:v>39813</c:v>
                </c:pt>
                <c:pt idx="228">
                  <c:v>39843</c:v>
                </c:pt>
                <c:pt idx="229">
                  <c:v>39871</c:v>
                </c:pt>
                <c:pt idx="230">
                  <c:v>39903</c:v>
                </c:pt>
                <c:pt idx="231">
                  <c:v>39933</c:v>
                </c:pt>
                <c:pt idx="232">
                  <c:v>39962</c:v>
                </c:pt>
                <c:pt idx="233">
                  <c:v>39994</c:v>
                </c:pt>
                <c:pt idx="234">
                  <c:v>40025</c:v>
                </c:pt>
                <c:pt idx="235">
                  <c:v>40056</c:v>
                </c:pt>
                <c:pt idx="236">
                  <c:v>40086</c:v>
                </c:pt>
                <c:pt idx="237">
                  <c:v>40116</c:v>
                </c:pt>
                <c:pt idx="238">
                  <c:v>40147</c:v>
                </c:pt>
                <c:pt idx="239">
                  <c:v>40178</c:v>
                </c:pt>
                <c:pt idx="240">
                  <c:v>40207</c:v>
                </c:pt>
                <c:pt idx="241">
                  <c:v>40235</c:v>
                </c:pt>
                <c:pt idx="242">
                  <c:v>40268</c:v>
                </c:pt>
                <c:pt idx="243">
                  <c:v>40298</c:v>
                </c:pt>
                <c:pt idx="244">
                  <c:v>40329</c:v>
                </c:pt>
                <c:pt idx="245">
                  <c:v>40359</c:v>
                </c:pt>
                <c:pt idx="246">
                  <c:v>40389</c:v>
                </c:pt>
                <c:pt idx="247">
                  <c:v>40421</c:v>
                </c:pt>
                <c:pt idx="248">
                  <c:v>40451</c:v>
                </c:pt>
                <c:pt idx="249">
                  <c:v>40480</c:v>
                </c:pt>
                <c:pt idx="250">
                  <c:v>40512</c:v>
                </c:pt>
                <c:pt idx="251">
                  <c:v>40543</c:v>
                </c:pt>
                <c:pt idx="252">
                  <c:v>40574</c:v>
                </c:pt>
                <c:pt idx="253">
                  <c:v>40602</c:v>
                </c:pt>
                <c:pt idx="254">
                  <c:v>40633</c:v>
                </c:pt>
                <c:pt idx="255">
                  <c:v>40662</c:v>
                </c:pt>
                <c:pt idx="256">
                  <c:v>40694</c:v>
                </c:pt>
                <c:pt idx="257">
                  <c:v>40724</c:v>
                </c:pt>
                <c:pt idx="258">
                  <c:v>40753</c:v>
                </c:pt>
                <c:pt idx="259">
                  <c:v>40786</c:v>
                </c:pt>
                <c:pt idx="260">
                  <c:v>40816</c:v>
                </c:pt>
                <c:pt idx="261">
                  <c:v>40847</c:v>
                </c:pt>
                <c:pt idx="262">
                  <c:v>40877</c:v>
                </c:pt>
                <c:pt idx="263">
                  <c:v>40907</c:v>
                </c:pt>
                <c:pt idx="264">
                  <c:v>40939</c:v>
                </c:pt>
                <c:pt idx="265">
                  <c:v>40968</c:v>
                </c:pt>
                <c:pt idx="266">
                  <c:v>40998</c:v>
                </c:pt>
                <c:pt idx="267">
                  <c:v>41029</c:v>
                </c:pt>
                <c:pt idx="268">
                  <c:v>41060</c:v>
                </c:pt>
                <c:pt idx="269">
                  <c:v>41089</c:v>
                </c:pt>
                <c:pt idx="270">
                  <c:v>41121</c:v>
                </c:pt>
                <c:pt idx="271">
                  <c:v>41152</c:v>
                </c:pt>
                <c:pt idx="272">
                  <c:v>41180</c:v>
                </c:pt>
                <c:pt idx="273">
                  <c:v>41213</c:v>
                </c:pt>
                <c:pt idx="274">
                  <c:v>41243</c:v>
                </c:pt>
                <c:pt idx="275">
                  <c:v>41274</c:v>
                </c:pt>
                <c:pt idx="276">
                  <c:v>41305</c:v>
                </c:pt>
                <c:pt idx="277">
                  <c:v>41333</c:v>
                </c:pt>
                <c:pt idx="278">
                  <c:v>41362</c:v>
                </c:pt>
                <c:pt idx="279">
                  <c:v>41394</c:v>
                </c:pt>
                <c:pt idx="280">
                  <c:v>41425</c:v>
                </c:pt>
                <c:pt idx="281">
                  <c:v>41453</c:v>
                </c:pt>
                <c:pt idx="282">
                  <c:v>41486</c:v>
                </c:pt>
                <c:pt idx="283">
                  <c:v>41516</c:v>
                </c:pt>
                <c:pt idx="284">
                  <c:v>41547</c:v>
                </c:pt>
                <c:pt idx="285">
                  <c:v>41578</c:v>
                </c:pt>
                <c:pt idx="286">
                  <c:v>41607</c:v>
                </c:pt>
                <c:pt idx="287">
                  <c:v>41639</c:v>
                </c:pt>
                <c:pt idx="288">
                  <c:v>41670</c:v>
                </c:pt>
                <c:pt idx="289">
                  <c:v>41698</c:v>
                </c:pt>
                <c:pt idx="290">
                  <c:v>41729</c:v>
                </c:pt>
                <c:pt idx="291">
                  <c:v>41759</c:v>
                </c:pt>
                <c:pt idx="292">
                  <c:v>41789</c:v>
                </c:pt>
                <c:pt idx="293">
                  <c:v>41820</c:v>
                </c:pt>
                <c:pt idx="294">
                  <c:v>41851</c:v>
                </c:pt>
                <c:pt idx="295">
                  <c:v>41880</c:v>
                </c:pt>
                <c:pt idx="296">
                  <c:v>41912</c:v>
                </c:pt>
                <c:pt idx="297">
                  <c:v>41943</c:v>
                </c:pt>
                <c:pt idx="298">
                  <c:v>41971</c:v>
                </c:pt>
                <c:pt idx="299">
                  <c:v>42004</c:v>
                </c:pt>
                <c:pt idx="300">
                  <c:v>42034</c:v>
                </c:pt>
                <c:pt idx="301">
                  <c:v>42062</c:v>
                </c:pt>
                <c:pt idx="302">
                  <c:v>42094</c:v>
                </c:pt>
                <c:pt idx="303">
                  <c:v>42124</c:v>
                </c:pt>
                <c:pt idx="304">
                  <c:v>42153</c:v>
                </c:pt>
                <c:pt idx="305">
                  <c:v>42185</c:v>
                </c:pt>
                <c:pt idx="306">
                  <c:v>42216</c:v>
                </c:pt>
                <c:pt idx="307">
                  <c:v>42247</c:v>
                </c:pt>
                <c:pt idx="308">
                  <c:v>42277</c:v>
                </c:pt>
                <c:pt idx="309">
                  <c:v>42307</c:v>
                </c:pt>
                <c:pt idx="310">
                  <c:v>42338</c:v>
                </c:pt>
                <c:pt idx="311">
                  <c:v>42418</c:v>
                </c:pt>
                <c:pt idx="312">
                  <c:v>42447</c:v>
                </c:pt>
                <c:pt idx="313">
                  <c:v>42478</c:v>
                </c:pt>
                <c:pt idx="314">
                  <c:v>42508</c:v>
                </c:pt>
                <c:pt idx="315">
                  <c:v>42541</c:v>
                </c:pt>
                <c:pt idx="316">
                  <c:v>42569</c:v>
                </c:pt>
                <c:pt idx="317">
                  <c:v>42600</c:v>
                </c:pt>
                <c:pt idx="318">
                  <c:v>42632</c:v>
                </c:pt>
                <c:pt idx="319">
                  <c:v>42661</c:v>
                </c:pt>
                <c:pt idx="320">
                  <c:v>42692</c:v>
                </c:pt>
                <c:pt idx="321">
                  <c:v>42723</c:v>
                </c:pt>
                <c:pt idx="322">
                  <c:v>42753</c:v>
                </c:pt>
                <c:pt idx="323">
                  <c:v>42787</c:v>
                </c:pt>
                <c:pt idx="324">
                  <c:v>42814</c:v>
                </c:pt>
                <c:pt idx="325">
                  <c:v>42843</c:v>
                </c:pt>
                <c:pt idx="326">
                  <c:v>42873</c:v>
                </c:pt>
                <c:pt idx="327">
                  <c:v>42905</c:v>
                </c:pt>
                <c:pt idx="328">
                  <c:v>42934</c:v>
                </c:pt>
                <c:pt idx="329">
                  <c:v>42965</c:v>
                </c:pt>
                <c:pt idx="330">
                  <c:v>42996</c:v>
                </c:pt>
                <c:pt idx="331">
                  <c:v>43026</c:v>
                </c:pt>
                <c:pt idx="332">
                  <c:v>43059</c:v>
                </c:pt>
                <c:pt idx="333">
                  <c:v>43087</c:v>
                </c:pt>
                <c:pt idx="334">
                  <c:v>43118</c:v>
                </c:pt>
                <c:pt idx="335">
                  <c:v>43151</c:v>
                </c:pt>
                <c:pt idx="336">
                  <c:v>43178</c:v>
                </c:pt>
                <c:pt idx="337">
                  <c:v>43208</c:v>
                </c:pt>
                <c:pt idx="338">
                  <c:v>43238</c:v>
                </c:pt>
                <c:pt idx="339">
                  <c:v>43269</c:v>
                </c:pt>
                <c:pt idx="340">
                  <c:v>43299</c:v>
                </c:pt>
                <c:pt idx="341">
                  <c:v>43332</c:v>
                </c:pt>
                <c:pt idx="342">
                  <c:v>43361</c:v>
                </c:pt>
                <c:pt idx="343">
                  <c:v>43391</c:v>
                </c:pt>
                <c:pt idx="344">
                  <c:v>43423</c:v>
                </c:pt>
                <c:pt idx="345">
                  <c:v>43452</c:v>
                </c:pt>
                <c:pt idx="346">
                  <c:v>43483</c:v>
                </c:pt>
                <c:pt idx="347">
                  <c:v>43515</c:v>
                </c:pt>
                <c:pt idx="348">
                  <c:v>43542</c:v>
                </c:pt>
              </c:numCache>
            </c:numRef>
          </c:cat>
          <c:val>
            <c:numRef>
              <c:f>'US policy rate'!$E$7:$E$743</c:f>
              <c:numCache>
                <c:formatCode>General</c:formatCode>
                <c:ptCount val="737"/>
                <c:pt idx="309">
                  <c:v>0.25</c:v>
                </c:pt>
                <c:pt idx="310">
                  <c:v>0.5</c:v>
                </c:pt>
                <c:pt idx="311">
                  <c:v>0.75</c:v>
                </c:pt>
                <c:pt idx="312">
                  <c:v>1</c:v>
                </c:pt>
                <c:pt idx="313">
                  <c:v>1.5</c:v>
                </c:pt>
                <c:pt idx="314">
                  <c:v>1.5</c:v>
                </c:pt>
                <c:pt idx="315">
                  <c:v>1.5</c:v>
                </c:pt>
                <c:pt idx="316">
                  <c:v>2</c:v>
                </c:pt>
                <c:pt idx="317">
                  <c:v>2</c:v>
                </c:pt>
                <c:pt idx="318">
                  <c:v>2</c:v>
                </c:pt>
                <c:pt idx="319">
                  <c:v>2.75</c:v>
                </c:pt>
                <c:pt idx="320">
                  <c:v>2.75</c:v>
                </c:pt>
                <c:pt idx="321">
                  <c:v>2.75</c:v>
                </c:pt>
                <c:pt idx="322">
                  <c:v>3.25</c:v>
                </c:pt>
                <c:pt idx="323">
                  <c:v>3.25</c:v>
                </c:pt>
                <c:pt idx="324">
                  <c:v>3.25</c:v>
                </c:pt>
                <c:pt idx="325">
                  <c:v>3.25</c:v>
                </c:pt>
                <c:pt idx="326">
                  <c:v>3.25</c:v>
                </c:pt>
              </c:numCache>
            </c:numRef>
          </c:val>
          <c:smooth val="0"/>
        </c:ser>
        <c:ser>
          <c:idx val="3"/>
          <c:order val="3"/>
          <c:tx>
            <c:strRef>
              <c:f>'US policy rate'!$G$1:$G$6</c:f>
              <c:strCache>
                <c:ptCount val="1"/>
                <c:pt idx="0">
                  <c:v>99-00 Cycle</c:v>
                </c:pt>
              </c:strCache>
            </c:strRef>
          </c:tx>
          <c:marker>
            <c:symbol val="none"/>
          </c:marker>
          <c:cat>
            <c:numRef>
              <c:f>'US policy rate'!$A$7:$A$743</c:f>
              <c:numCache>
                <c:formatCode>dd/mm/yyyy</c:formatCode>
                <c:ptCount val="737"/>
                <c:pt idx="0">
                  <c:v>32904</c:v>
                </c:pt>
                <c:pt idx="1">
                  <c:v>32932</c:v>
                </c:pt>
                <c:pt idx="2">
                  <c:v>32962</c:v>
                </c:pt>
                <c:pt idx="3">
                  <c:v>32993</c:v>
                </c:pt>
                <c:pt idx="4">
                  <c:v>33024</c:v>
                </c:pt>
                <c:pt idx="5">
                  <c:v>33053</c:v>
                </c:pt>
                <c:pt idx="6">
                  <c:v>33085</c:v>
                </c:pt>
                <c:pt idx="7">
                  <c:v>33116</c:v>
                </c:pt>
                <c:pt idx="8">
                  <c:v>33144</c:v>
                </c:pt>
                <c:pt idx="9">
                  <c:v>33177</c:v>
                </c:pt>
                <c:pt idx="10">
                  <c:v>33207</c:v>
                </c:pt>
                <c:pt idx="11">
                  <c:v>33238</c:v>
                </c:pt>
                <c:pt idx="12">
                  <c:v>33269</c:v>
                </c:pt>
                <c:pt idx="13">
                  <c:v>33297</c:v>
                </c:pt>
                <c:pt idx="14">
                  <c:v>33326</c:v>
                </c:pt>
                <c:pt idx="15">
                  <c:v>33358</c:v>
                </c:pt>
                <c:pt idx="16">
                  <c:v>33389</c:v>
                </c:pt>
                <c:pt idx="17">
                  <c:v>33417</c:v>
                </c:pt>
                <c:pt idx="18">
                  <c:v>33450</c:v>
                </c:pt>
                <c:pt idx="19">
                  <c:v>33480</c:v>
                </c:pt>
                <c:pt idx="20">
                  <c:v>33511</c:v>
                </c:pt>
                <c:pt idx="21">
                  <c:v>33542</c:v>
                </c:pt>
                <c:pt idx="22">
                  <c:v>33571</c:v>
                </c:pt>
                <c:pt idx="23">
                  <c:v>33603</c:v>
                </c:pt>
                <c:pt idx="24">
                  <c:v>33634</c:v>
                </c:pt>
                <c:pt idx="25">
                  <c:v>33662</c:v>
                </c:pt>
                <c:pt idx="26">
                  <c:v>33694</c:v>
                </c:pt>
                <c:pt idx="27">
                  <c:v>33724</c:v>
                </c:pt>
                <c:pt idx="28">
                  <c:v>33753</c:v>
                </c:pt>
                <c:pt idx="29">
                  <c:v>33785</c:v>
                </c:pt>
                <c:pt idx="30">
                  <c:v>33816</c:v>
                </c:pt>
                <c:pt idx="31">
                  <c:v>33847</c:v>
                </c:pt>
                <c:pt idx="32">
                  <c:v>33877</c:v>
                </c:pt>
                <c:pt idx="33">
                  <c:v>33907</c:v>
                </c:pt>
                <c:pt idx="34">
                  <c:v>33938</c:v>
                </c:pt>
                <c:pt idx="35">
                  <c:v>33969</c:v>
                </c:pt>
                <c:pt idx="36">
                  <c:v>33998</c:v>
                </c:pt>
                <c:pt idx="37">
                  <c:v>34026</c:v>
                </c:pt>
                <c:pt idx="38">
                  <c:v>34059</c:v>
                </c:pt>
                <c:pt idx="39">
                  <c:v>34089</c:v>
                </c:pt>
                <c:pt idx="40">
                  <c:v>34120</c:v>
                </c:pt>
                <c:pt idx="41">
                  <c:v>34150</c:v>
                </c:pt>
                <c:pt idx="42">
                  <c:v>34180</c:v>
                </c:pt>
                <c:pt idx="43">
                  <c:v>34212</c:v>
                </c:pt>
                <c:pt idx="44">
                  <c:v>34242</c:v>
                </c:pt>
                <c:pt idx="45">
                  <c:v>34271</c:v>
                </c:pt>
                <c:pt idx="46">
                  <c:v>34303</c:v>
                </c:pt>
                <c:pt idx="47">
                  <c:v>34334</c:v>
                </c:pt>
                <c:pt idx="48">
                  <c:v>34365</c:v>
                </c:pt>
                <c:pt idx="49">
                  <c:v>34393</c:v>
                </c:pt>
                <c:pt idx="50">
                  <c:v>34424</c:v>
                </c:pt>
                <c:pt idx="51">
                  <c:v>34453</c:v>
                </c:pt>
                <c:pt idx="52">
                  <c:v>34485</c:v>
                </c:pt>
                <c:pt idx="53">
                  <c:v>34515</c:v>
                </c:pt>
                <c:pt idx="54">
                  <c:v>34544</c:v>
                </c:pt>
                <c:pt idx="55">
                  <c:v>34577</c:v>
                </c:pt>
                <c:pt idx="56">
                  <c:v>34607</c:v>
                </c:pt>
                <c:pt idx="57">
                  <c:v>34638</c:v>
                </c:pt>
                <c:pt idx="58">
                  <c:v>34668</c:v>
                </c:pt>
                <c:pt idx="59">
                  <c:v>34698</c:v>
                </c:pt>
                <c:pt idx="60">
                  <c:v>34730</c:v>
                </c:pt>
                <c:pt idx="61">
                  <c:v>34758</c:v>
                </c:pt>
                <c:pt idx="62">
                  <c:v>34789</c:v>
                </c:pt>
                <c:pt idx="63">
                  <c:v>34817</c:v>
                </c:pt>
                <c:pt idx="64">
                  <c:v>34850</c:v>
                </c:pt>
                <c:pt idx="65">
                  <c:v>34880</c:v>
                </c:pt>
                <c:pt idx="66">
                  <c:v>34911</c:v>
                </c:pt>
                <c:pt idx="67">
                  <c:v>34942</c:v>
                </c:pt>
                <c:pt idx="68">
                  <c:v>34971</c:v>
                </c:pt>
                <c:pt idx="69">
                  <c:v>35003</c:v>
                </c:pt>
                <c:pt idx="70">
                  <c:v>35033</c:v>
                </c:pt>
                <c:pt idx="71">
                  <c:v>35062</c:v>
                </c:pt>
                <c:pt idx="72">
                  <c:v>35095</c:v>
                </c:pt>
                <c:pt idx="73">
                  <c:v>35124</c:v>
                </c:pt>
                <c:pt idx="74">
                  <c:v>35153</c:v>
                </c:pt>
                <c:pt idx="75">
                  <c:v>35185</c:v>
                </c:pt>
                <c:pt idx="76">
                  <c:v>35216</c:v>
                </c:pt>
                <c:pt idx="77">
                  <c:v>35244</c:v>
                </c:pt>
                <c:pt idx="78">
                  <c:v>35277</c:v>
                </c:pt>
                <c:pt idx="79">
                  <c:v>35307</c:v>
                </c:pt>
                <c:pt idx="80">
                  <c:v>35338</c:v>
                </c:pt>
                <c:pt idx="81">
                  <c:v>35369</c:v>
                </c:pt>
                <c:pt idx="82">
                  <c:v>35398</c:v>
                </c:pt>
                <c:pt idx="83">
                  <c:v>35430</c:v>
                </c:pt>
                <c:pt idx="84">
                  <c:v>35461</c:v>
                </c:pt>
                <c:pt idx="85">
                  <c:v>35489</c:v>
                </c:pt>
                <c:pt idx="86">
                  <c:v>35520</c:v>
                </c:pt>
                <c:pt idx="87">
                  <c:v>35550</c:v>
                </c:pt>
                <c:pt idx="88">
                  <c:v>35580</c:v>
                </c:pt>
                <c:pt idx="89">
                  <c:v>35611</c:v>
                </c:pt>
                <c:pt idx="90">
                  <c:v>35642</c:v>
                </c:pt>
                <c:pt idx="91">
                  <c:v>35671</c:v>
                </c:pt>
                <c:pt idx="92">
                  <c:v>35703</c:v>
                </c:pt>
                <c:pt idx="93">
                  <c:v>35734</c:v>
                </c:pt>
                <c:pt idx="94">
                  <c:v>35762</c:v>
                </c:pt>
                <c:pt idx="95">
                  <c:v>35795</c:v>
                </c:pt>
                <c:pt idx="96">
                  <c:v>35825</c:v>
                </c:pt>
                <c:pt idx="97">
                  <c:v>35853</c:v>
                </c:pt>
                <c:pt idx="98">
                  <c:v>35885</c:v>
                </c:pt>
                <c:pt idx="99">
                  <c:v>35915</c:v>
                </c:pt>
                <c:pt idx="100">
                  <c:v>35944</c:v>
                </c:pt>
                <c:pt idx="101">
                  <c:v>35976</c:v>
                </c:pt>
                <c:pt idx="102">
                  <c:v>36007</c:v>
                </c:pt>
                <c:pt idx="103">
                  <c:v>36038</c:v>
                </c:pt>
                <c:pt idx="104">
                  <c:v>36068</c:v>
                </c:pt>
                <c:pt idx="105">
                  <c:v>36098</c:v>
                </c:pt>
                <c:pt idx="106">
                  <c:v>36129</c:v>
                </c:pt>
                <c:pt idx="107">
                  <c:v>36160</c:v>
                </c:pt>
                <c:pt idx="108">
                  <c:v>36189</c:v>
                </c:pt>
                <c:pt idx="109">
                  <c:v>36217</c:v>
                </c:pt>
                <c:pt idx="110">
                  <c:v>36250</c:v>
                </c:pt>
                <c:pt idx="111">
                  <c:v>36280</c:v>
                </c:pt>
                <c:pt idx="112">
                  <c:v>36311</c:v>
                </c:pt>
                <c:pt idx="113">
                  <c:v>36341</c:v>
                </c:pt>
                <c:pt idx="114">
                  <c:v>36371</c:v>
                </c:pt>
                <c:pt idx="115">
                  <c:v>36403</c:v>
                </c:pt>
                <c:pt idx="116">
                  <c:v>36433</c:v>
                </c:pt>
                <c:pt idx="117">
                  <c:v>36462</c:v>
                </c:pt>
                <c:pt idx="118">
                  <c:v>36494</c:v>
                </c:pt>
                <c:pt idx="119">
                  <c:v>36525</c:v>
                </c:pt>
                <c:pt idx="120">
                  <c:v>36556</c:v>
                </c:pt>
                <c:pt idx="121">
                  <c:v>36585</c:v>
                </c:pt>
                <c:pt idx="122">
                  <c:v>36616</c:v>
                </c:pt>
                <c:pt idx="123">
                  <c:v>36644</c:v>
                </c:pt>
                <c:pt idx="124">
                  <c:v>36677</c:v>
                </c:pt>
                <c:pt idx="125">
                  <c:v>36707</c:v>
                </c:pt>
                <c:pt idx="126">
                  <c:v>36738</c:v>
                </c:pt>
                <c:pt idx="127">
                  <c:v>36769</c:v>
                </c:pt>
                <c:pt idx="128">
                  <c:v>36798</c:v>
                </c:pt>
                <c:pt idx="129">
                  <c:v>36830</c:v>
                </c:pt>
                <c:pt idx="130">
                  <c:v>36860</c:v>
                </c:pt>
                <c:pt idx="131">
                  <c:v>36889</c:v>
                </c:pt>
                <c:pt idx="132">
                  <c:v>36922</c:v>
                </c:pt>
                <c:pt idx="133">
                  <c:v>36950</c:v>
                </c:pt>
                <c:pt idx="134">
                  <c:v>36980</c:v>
                </c:pt>
                <c:pt idx="135">
                  <c:v>37011</c:v>
                </c:pt>
                <c:pt idx="136">
                  <c:v>37042</c:v>
                </c:pt>
                <c:pt idx="137">
                  <c:v>37071</c:v>
                </c:pt>
                <c:pt idx="138">
                  <c:v>37103</c:v>
                </c:pt>
                <c:pt idx="139">
                  <c:v>37134</c:v>
                </c:pt>
                <c:pt idx="140">
                  <c:v>37162</c:v>
                </c:pt>
                <c:pt idx="141">
                  <c:v>37195</c:v>
                </c:pt>
                <c:pt idx="142">
                  <c:v>37225</c:v>
                </c:pt>
                <c:pt idx="143">
                  <c:v>37256</c:v>
                </c:pt>
                <c:pt idx="144">
                  <c:v>37287</c:v>
                </c:pt>
                <c:pt idx="145">
                  <c:v>37315</c:v>
                </c:pt>
                <c:pt idx="146">
                  <c:v>37344</c:v>
                </c:pt>
                <c:pt idx="147">
                  <c:v>37376</c:v>
                </c:pt>
                <c:pt idx="148">
                  <c:v>37407</c:v>
                </c:pt>
                <c:pt idx="149">
                  <c:v>37435</c:v>
                </c:pt>
                <c:pt idx="150">
                  <c:v>37468</c:v>
                </c:pt>
                <c:pt idx="151">
                  <c:v>37498</c:v>
                </c:pt>
                <c:pt idx="152">
                  <c:v>37529</c:v>
                </c:pt>
                <c:pt idx="153">
                  <c:v>37560</c:v>
                </c:pt>
                <c:pt idx="154">
                  <c:v>37589</c:v>
                </c:pt>
                <c:pt idx="155">
                  <c:v>37621</c:v>
                </c:pt>
                <c:pt idx="156">
                  <c:v>37652</c:v>
                </c:pt>
                <c:pt idx="157">
                  <c:v>37680</c:v>
                </c:pt>
                <c:pt idx="158">
                  <c:v>37711</c:v>
                </c:pt>
                <c:pt idx="159">
                  <c:v>37741</c:v>
                </c:pt>
                <c:pt idx="160">
                  <c:v>37771</c:v>
                </c:pt>
                <c:pt idx="161">
                  <c:v>37802</c:v>
                </c:pt>
                <c:pt idx="162">
                  <c:v>37833</c:v>
                </c:pt>
                <c:pt idx="163">
                  <c:v>37862</c:v>
                </c:pt>
                <c:pt idx="164">
                  <c:v>37894</c:v>
                </c:pt>
                <c:pt idx="165">
                  <c:v>37925</c:v>
                </c:pt>
                <c:pt idx="166">
                  <c:v>37953</c:v>
                </c:pt>
                <c:pt idx="167">
                  <c:v>37986</c:v>
                </c:pt>
                <c:pt idx="168">
                  <c:v>38016</c:v>
                </c:pt>
                <c:pt idx="169">
                  <c:v>38044</c:v>
                </c:pt>
                <c:pt idx="170">
                  <c:v>38077</c:v>
                </c:pt>
                <c:pt idx="171">
                  <c:v>38107</c:v>
                </c:pt>
                <c:pt idx="172">
                  <c:v>38138</c:v>
                </c:pt>
                <c:pt idx="173">
                  <c:v>38168</c:v>
                </c:pt>
                <c:pt idx="174">
                  <c:v>38198</c:v>
                </c:pt>
                <c:pt idx="175">
                  <c:v>38230</c:v>
                </c:pt>
                <c:pt idx="176">
                  <c:v>38260</c:v>
                </c:pt>
                <c:pt idx="177">
                  <c:v>38289</c:v>
                </c:pt>
                <c:pt idx="178">
                  <c:v>38321</c:v>
                </c:pt>
                <c:pt idx="179">
                  <c:v>38352</c:v>
                </c:pt>
                <c:pt idx="180">
                  <c:v>38383</c:v>
                </c:pt>
                <c:pt idx="181">
                  <c:v>38411</c:v>
                </c:pt>
                <c:pt idx="182">
                  <c:v>38442</c:v>
                </c:pt>
                <c:pt idx="183">
                  <c:v>38471</c:v>
                </c:pt>
                <c:pt idx="184">
                  <c:v>38503</c:v>
                </c:pt>
                <c:pt idx="185">
                  <c:v>38533</c:v>
                </c:pt>
                <c:pt idx="186">
                  <c:v>38562</c:v>
                </c:pt>
                <c:pt idx="187">
                  <c:v>38595</c:v>
                </c:pt>
                <c:pt idx="188">
                  <c:v>38625</c:v>
                </c:pt>
                <c:pt idx="189">
                  <c:v>38656</c:v>
                </c:pt>
                <c:pt idx="190">
                  <c:v>38686</c:v>
                </c:pt>
                <c:pt idx="191">
                  <c:v>38716</c:v>
                </c:pt>
                <c:pt idx="192">
                  <c:v>38748</c:v>
                </c:pt>
                <c:pt idx="193">
                  <c:v>38776</c:v>
                </c:pt>
                <c:pt idx="194">
                  <c:v>38807</c:v>
                </c:pt>
                <c:pt idx="195">
                  <c:v>38835</c:v>
                </c:pt>
                <c:pt idx="196">
                  <c:v>38868</c:v>
                </c:pt>
                <c:pt idx="197">
                  <c:v>38898</c:v>
                </c:pt>
                <c:pt idx="198">
                  <c:v>38929</c:v>
                </c:pt>
                <c:pt idx="199">
                  <c:v>38960</c:v>
                </c:pt>
                <c:pt idx="200">
                  <c:v>38989</c:v>
                </c:pt>
                <c:pt idx="201">
                  <c:v>39021</c:v>
                </c:pt>
                <c:pt idx="202">
                  <c:v>39051</c:v>
                </c:pt>
                <c:pt idx="203">
                  <c:v>39080</c:v>
                </c:pt>
                <c:pt idx="204">
                  <c:v>39113</c:v>
                </c:pt>
                <c:pt idx="205">
                  <c:v>39141</c:v>
                </c:pt>
                <c:pt idx="206">
                  <c:v>39171</c:v>
                </c:pt>
                <c:pt idx="207">
                  <c:v>39202</c:v>
                </c:pt>
                <c:pt idx="208">
                  <c:v>39233</c:v>
                </c:pt>
                <c:pt idx="209">
                  <c:v>39262</c:v>
                </c:pt>
                <c:pt idx="210">
                  <c:v>39294</c:v>
                </c:pt>
                <c:pt idx="211">
                  <c:v>39325</c:v>
                </c:pt>
                <c:pt idx="212">
                  <c:v>39353</c:v>
                </c:pt>
                <c:pt idx="213">
                  <c:v>39386</c:v>
                </c:pt>
                <c:pt idx="214">
                  <c:v>39416</c:v>
                </c:pt>
                <c:pt idx="215">
                  <c:v>39447</c:v>
                </c:pt>
                <c:pt idx="216">
                  <c:v>39478</c:v>
                </c:pt>
                <c:pt idx="217">
                  <c:v>39507</c:v>
                </c:pt>
                <c:pt idx="218">
                  <c:v>39538</c:v>
                </c:pt>
                <c:pt idx="219">
                  <c:v>39568</c:v>
                </c:pt>
                <c:pt idx="220">
                  <c:v>39598</c:v>
                </c:pt>
                <c:pt idx="221">
                  <c:v>39629</c:v>
                </c:pt>
                <c:pt idx="222">
                  <c:v>39660</c:v>
                </c:pt>
                <c:pt idx="223">
                  <c:v>39689</c:v>
                </c:pt>
                <c:pt idx="224">
                  <c:v>39721</c:v>
                </c:pt>
                <c:pt idx="225">
                  <c:v>39752</c:v>
                </c:pt>
                <c:pt idx="226">
                  <c:v>39780</c:v>
                </c:pt>
                <c:pt idx="227">
                  <c:v>39813</c:v>
                </c:pt>
                <c:pt idx="228">
                  <c:v>39843</c:v>
                </c:pt>
                <c:pt idx="229">
                  <c:v>39871</c:v>
                </c:pt>
                <c:pt idx="230">
                  <c:v>39903</c:v>
                </c:pt>
                <c:pt idx="231">
                  <c:v>39933</c:v>
                </c:pt>
                <c:pt idx="232">
                  <c:v>39962</c:v>
                </c:pt>
                <c:pt idx="233">
                  <c:v>39994</c:v>
                </c:pt>
                <c:pt idx="234">
                  <c:v>40025</c:v>
                </c:pt>
                <c:pt idx="235">
                  <c:v>40056</c:v>
                </c:pt>
                <c:pt idx="236">
                  <c:v>40086</c:v>
                </c:pt>
                <c:pt idx="237">
                  <c:v>40116</c:v>
                </c:pt>
                <c:pt idx="238">
                  <c:v>40147</c:v>
                </c:pt>
                <c:pt idx="239">
                  <c:v>40178</c:v>
                </c:pt>
                <c:pt idx="240">
                  <c:v>40207</c:v>
                </c:pt>
                <c:pt idx="241">
                  <c:v>40235</c:v>
                </c:pt>
                <c:pt idx="242">
                  <c:v>40268</c:v>
                </c:pt>
                <c:pt idx="243">
                  <c:v>40298</c:v>
                </c:pt>
                <c:pt idx="244">
                  <c:v>40329</c:v>
                </c:pt>
                <c:pt idx="245">
                  <c:v>40359</c:v>
                </c:pt>
                <c:pt idx="246">
                  <c:v>40389</c:v>
                </c:pt>
                <c:pt idx="247">
                  <c:v>40421</c:v>
                </c:pt>
                <c:pt idx="248">
                  <c:v>40451</c:v>
                </c:pt>
                <c:pt idx="249">
                  <c:v>40480</c:v>
                </c:pt>
                <c:pt idx="250">
                  <c:v>40512</c:v>
                </c:pt>
                <c:pt idx="251">
                  <c:v>40543</c:v>
                </c:pt>
                <c:pt idx="252">
                  <c:v>40574</c:v>
                </c:pt>
                <c:pt idx="253">
                  <c:v>40602</c:v>
                </c:pt>
                <c:pt idx="254">
                  <c:v>40633</c:v>
                </c:pt>
                <c:pt idx="255">
                  <c:v>40662</c:v>
                </c:pt>
                <c:pt idx="256">
                  <c:v>40694</c:v>
                </c:pt>
                <c:pt idx="257">
                  <c:v>40724</c:v>
                </c:pt>
                <c:pt idx="258">
                  <c:v>40753</c:v>
                </c:pt>
                <c:pt idx="259">
                  <c:v>40786</c:v>
                </c:pt>
                <c:pt idx="260">
                  <c:v>40816</c:v>
                </c:pt>
                <c:pt idx="261">
                  <c:v>40847</c:v>
                </c:pt>
                <c:pt idx="262">
                  <c:v>40877</c:v>
                </c:pt>
                <c:pt idx="263">
                  <c:v>40907</c:v>
                </c:pt>
                <c:pt idx="264">
                  <c:v>40939</c:v>
                </c:pt>
                <c:pt idx="265">
                  <c:v>40968</c:v>
                </c:pt>
                <c:pt idx="266">
                  <c:v>40998</c:v>
                </c:pt>
                <c:pt idx="267">
                  <c:v>41029</c:v>
                </c:pt>
                <c:pt idx="268">
                  <c:v>41060</c:v>
                </c:pt>
                <c:pt idx="269">
                  <c:v>41089</c:v>
                </c:pt>
                <c:pt idx="270">
                  <c:v>41121</c:v>
                </c:pt>
                <c:pt idx="271">
                  <c:v>41152</c:v>
                </c:pt>
                <c:pt idx="272">
                  <c:v>41180</c:v>
                </c:pt>
                <c:pt idx="273">
                  <c:v>41213</c:v>
                </c:pt>
                <c:pt idx="274">
                  <c:v>41243</c:v>
                </c:pt>
                <c:pt idx="275">
                  <c:v>41274</c:v>
                </c:pt>
                <c:pt idx="276">
                  <c:v>41305</c:v>
                </c:pt>
                <c:pt idx="277">
                  <c:v>41333</c:v>
                </c:pt>
                <c:pt idx="278">
                  <c:v>41362</c:v>
                </c:pt>
                <c:pt idx="279">
                  <c:v>41394</c:v>
                </c:pt>
                <c:pt idx="280">
                  <c:v>41425</c:v>
                </c:pt>
                <c:pt idx="281">
                  <c:v>41453</c:v>
                </c:pt>
                <c:pt idx="282">
                  <c:v>41486</c:v>
                </c:pt>
                <c:pt idx="283">
                  <c:v>41516</c:v>
                </c:pt>
                <c:pt idx="284">
                  <c:v>41547</c:v>
                </c:pt>
                <c:pt idx="285">
                  <c:v>41578</c:v>
                </c:pt>
                <c:pt idx="286">
                  <c:v>41607</c:v>
                </c:pt>
                <c:pt idx="287">
                  <c:v>41639</c:v>
                </c:pt>
                <c:pt idx="288">
                  <c:v>41670</c:v>
                </c:pt>
                <c:pt idx="289">
                  <c:v>41698</c:v>
                </c:pt>
                <c:pt idx="290">
                  <c:v>41729</c:v>
                </c:pt>
                <c:pt idx="291">
                  <c:v>41759</c:v>
                </c:pt>
                <c:pt idx="292">
                  <c:v>41789</c:v>
                </c:pt>
                <c:pt idx="293">
                  <c:v>41820</c:v>
                </c:pt>
                <c:pt idx="294">
                  <c:v>41851</c:v>
                </c:pt>
                <c:pt idx="295">
                  <c:v>41880</c:v>
                </c:pt>
                <c:pt idx="296">
                  <c:v>41912</c:v>
                </c:pt>
                <c:pt idx="297">
                  <c:v>41943</c:v>
                </c:pt>
                <c:pt idx="298">
                  <c:v>41971</c:v>
                </c:pt>
                <c:pt idx="299">
                  <c:v>42004</c:v>
                </c:pt>
                <c:pt idx="300">
                  <c:v>42034</c:v>
                </c:pt>
                <c:pt idx="301">
                  <c:v>42062</c:v>
                </c:pt>
                <c:pt idx="302">
                  <c:v>42094</c:v>
                </c:pt>
                <c:pt idx="303">
                  <c:v>42124</c:v>
                </c:pt>
                <c:pt idx="304">
                  <c:v>42153</c:v>
                </c:pt>
                <c:pt idx="305">
                  <c:v>42185</c:v>
                </c:pt>
                <c:pt idx="306">
                  <c:v>42216</c:v>
                </c:pt>
                <c:pt idx="307">
                  <c:v>42247</c:v>
                </c:pt>
                <c:pt idx="308">
                  <c:v>42277</c:v>
                </c:pt>
                <c:pt idx="309">
                  <c:v>42307</c:v>
                </c:pt>
                <c:pt idx="310">
                  <c:v>42338</c:v>
                </c:pt>
                <c:pt idx="311">
                  <c:v>42418</c:v>
                </c:pt>
                <c:pt idx="312">
                  <c:v>42447</c:v>
                </c:pt>
                <c:pt idx="313">
                  <c:v>42478</c:v>
                </c:pt>
                <c:pt idx="314">
                  <c:v>42508</c:v>
                </c:pt>
                <c:pt idx="315">
                  <c:v>42541</c:v>
                </c:pt>
                <c:pt idx="316">
                  <c:v>42569</c:v>
                </c:pt>
                <c:pt idx="317">
                  <c:v>42600</c:v>
                </c:pt>
                <c:pt idx="318">
                  <c:v>42632</c:v>
                </c:pt>
                <c:pt idx="319">
                  <c:v>42661</c:v>
                </c:pt>
                <c:pt idx="320">
                  <c:v>42692</c:v>
                </c:pt>
                <c:pt idx="321">
                  <c:v>42723</c:v>
                </c:pt>
                <c:pt idx="322">
                  <c:v>42753</c:v>
                </c:pt>
                <c:pt idx="323">
                  <c:v>42787</c:v>
                </c:pt>
                <c:pt idx="324">
                  <c:v>42814</c:v>
                </c:pt>
                <c:pt idx="325">
                  <c:v>42843</c:v>
                </c:pt>
                <c:pt idx="326">
                  <c:v>42873</c:v>
                </c:pt>
                <c:pt idx="327">
                  <c:v>42905</c:v>
                </c:pt>
                <c:pt idx="328">
                  <c:v>42934</c:v>
                </c:pt>
                <c:pt idx="329">
                  <c:v>42965</c:v>
                </c:pt>
                <c:pt idx="330">
                  <c:v>42996</c:v>
                </c:pt>
                <c:pt idx="331">
                  <c:v>43026</c:v>
                </c:pt>
                <c:pt idx="332">
                  <c:v>43059</c:v>
                </c:pt>
                <c:pt idx="333">
                  <c:v>43087</c:v>
                </c:pt>
                <c:pt idx="334">
                  <c:v>43118</c:v>
                </c:pt>
                <c:pt idx="335">
                  <c:v>43151</c:v>
                </c:pt>
                <c:pt idx="336">
                  <c:v>43178</c:v>
                </c:pt>
                <c:pt idx="337">
                  <c:v>43208</c:v>
                </c:pt>
                <c:pt idx="338">
                  <c:v>43238</c:v>
                </c:pt>
                <c:pt idx="339">
                  <c:v>43269</c:v>
                </c:pt>
                <c:pt idx="340">
                  <c:v>43299</c:v>
                </c:pt>
                <c:pt idx="341">
                  <c:v>43332</c:v>
                </c:pt>
                <c:pt idx="342">
                  <c:v>43361</c:v>
                </c:pt>
                <c:pt idx="343">
                  <c:v>43391</c:v>
                </c:pt>
                <c:pt idx="344">
                  <c:v>43423</c:v>
                </c:pt>
                <c:pt idx="345">
                  <c:v>43452</c:v>
                </c:pt>
                <c:pt idx="346">
                  <c:v>43483</c:v>
                </c:pt>
                <c:pt idx="347">
                  <c:v>43515</c:v>
                </c:pt>
                <c:pt idx="348">
                  <c:v>43542</c:v>
                </c:pt>
              </c:numCache>
            </c:numRef>
          </c:cat>
          <c:val>
            <c:numRef>
              <c:f>'US policy rate'!$G$7:$G$743</c:f>
              <c:numCache>
                <c:formatCode>General</c:formatCode>
                <c:ptCount val="737"/>
                <c:pt idx="309">
                  <c:v>0.25</c:v>
                </c:pt>
                <c:pt idx="310">
                  <c:v>0.5</c:v>
                </c:pt>
                <c:pt idx="311">
                  <c:v>0.5</c:v>
                </c:pt>
                <c:pt idx="312">
                  <c:v>0.75</c:v>
                </c:pt>
                <c:pt idx="313">
                  <c:v>0.75</c:v>
                </c:pt>
                <c:pt idx="314">
                  <c:v>0.75</c:v>
                </c:pt>
                <c:pt idx="315">
                  <c:v>1</c:v>
                </c:pt>
                <c:pt idx="316">
                  <c:v>1</c:v>
                </c:pt>
                <c:pt idx="317">
                  <c:v>1</c:v>
                </c:pt>
                <c:pt idx="318">
                  <c:v>1.25</c:v>
                </c:pt>
                <c:pt idx="319">
                  <c:v>1.5</c:v>
                </c:pt>
                <c:pt idx="320">
                  <c:v>1.5</c:v>
                </c:pt>
                <c:pt idx="321">
                  <c:v>2</c:v>
                </c:pt>
                <c:pt idx="322">
                  <c:v>2</c:v>
                </c:pt>
                <c:pt idx="323">
                  <c:v>2</c:v>
                </c:pt>
                <c:pt idx="324">
                  <c:v>2</c:v>
                </c:pt>
                <c:pt idx="325">
                  <c:v>2</c:v>
                </c:pt>
                <c:pt idx="326">
                  <c:v>2</c:v>
                </c:pt>
                <c:pt idx="327">
                  <c:v>2</c:v>
                </c:pt>
                <c:pt idx="328">
                  <c:v>2</c:v>
                </c:pt>
              </c:numCache>
            </c:numRef>
          </c:val>
          <c:smooth val="0"/>
        </c:ser>
        <c:ser>
          <c:idx val="4"/>
          <c:order val="4"/>
          <c:tx>
            <c:strRef>
              <c:f>'US policy rate'!$I$1:$I$6</c:f>
              <c:strCache>
                <c:ptCount val="1"/>
                <c:pt idx="0">
                  <c:v>04-06 Cycle</c:v>
                </c:pt>
              </c:strCache>
            </c:strRef>
          </c:tx>
          <c:spPr>
            <a:ln>
              <a:solidFill>
                <a:schemeClr val="accent5"/>
              </a:solidFill>
            </a:ln>
          </c:spPr>
          <c:marker>
            <c:symbol val="none"/>
          </c:marker>
          <c:cat>
            <c:numRef>
              <c:f>'US policy rate'!$A$7:$A$743</c:f>
              <c:numCache>
                <c:formatCode>dd/mm/yyyy</c:formatCode>
                <c:ptCount val="737"/>
                <c:pt idx="0">
                  <c:v>32904</c:v>
                </c:pt>
                <c:pt idx="1">
                  <c:v>32932</c:v>
                </c:pt>
                <c:pt idx="2">
                  <c:v>32962</c:v>
                </c:pt>
                <c:pt idx="3">
                  <c:v>32993</c:v>
                </c:pt>
                <c:pt idx="4">
                  <c:v>33024</c:v>
                </c:pt>
                <c:pt idx="5">
                  <c:v>33053</c:v>
                </c:pt>
                <c:pt idx="6">
                  <c:v>33085</c:v>
                </c:pt>
                <c:pt idx="7">
                  <c:v>33116</c:v>
                </c:pt>
                <c:pt idx="8">
                  <c:v>33144</c:v>
                </c:pt>
                <c:pt idx="9">
                  <c:v>33177</c:v>
                </c:pt>
                <c:pt idx="10">
                  <c:v>33207</c:v>
                </c:pt>
                <c:pt idx="11">
                  <c:v>33238</c:v>
                </c:pt>
                <c:pt idx="12">
                  <c:v>33269</c:v>
                </c:pt>
                <c:pt idx="13">
                  <c:v>33297</c:v>
                </c:pt>
                <c:pt idx="14">
                  <c:v>33326</c:v>
                </c:pt>
                <c:pt idx="15">
                  <c:v>33358</c:v>
                </c:pt>
                <c:pt idx="16">
                  <c:v>33389</c:v>
                </c:pt>
                <c:pt idx="17">
                  <c:v>33417</c:v>
                </c:pt>
                <c:pt idx="18">
                  <c:v>33450</c:v>
                </c:pt>
                <c:pt idx="19">
                  <c:v>33480</c:v>
                </c:pt>
                <c:pt idx="20">
                  <c:v>33511</c:v>
                </c:pt>
                <c:pt idx="21">
                  <c:v>33542</c:v>
                </c:pt>
                <c:pt idx="22">
                  <c:v>33571</c:v>
                </c:pt>
                <c:pt idx="23">
                  <c:v>33603</c:v>
                </c:pt>
                <c:pt idx="24">
                  <c:v>33634</c:v>
                </c:pt>
                <c:pt idx="25">
                  <c:v>33662</c:v>
                </c:pt>
                <c:pt idx="26">
                  <c:v>33694</c:v>
                </c:pt>
                <c:pt idx="27">
                  <c:v>33724</c:v>
                </c:pt>
                <c:pt idx="28">
                  <c:v>33753</c:v>
                </c:pt>
                <c:pt idx="29">
                  <c:v>33785</c:v>
                </c:pt>
                <c:pt idx="30">
                  <c:v>33816</c:v>
                </c:pt>
                <c:pt idx="31">
                  <c:v>33847</c:v>
                </c:pt>
                <c:pt idx="32">
                  <c:v>33877</c:v>
                </c:pt>
                <c:pt idx="33">
                  <c:v>33907</c:v>
                </c:pt>
                <c:pt idx="34">
                  <c:v>33938</c:v>
                </c:pt>
                <c:pt idx="35">
                  <c:v>33969</c:v>
                </c:pt>
                <c:pt idx="36">
                  <c:v>33998</c:v>
                </c:pt>
                <c:pt idx="37">
                  <c:v>34026</c:v>
                </c:pt>
                <c:pt idx="38">
                  <c:v>34059</c:v>
                </c:pt>
                <c:pt idx="39">
                  <c:v>34089</c:v>
                </c:pt>
                <c:pt idx="40">
                  <c:v>34120</c:v>
                </c:pt>
                <c:pt idx="41">
                  <c:v>34150</c:v>
                </c:pt>
                <c:pt idx="42">
                  <c:v>34180</c:v>
                </c:pt>
                <c:pt idx="43">
                  <c:v>34212</c:v>
                </c:pt>
                <c:pt idx="44">
                  <c:v>34242</c:v>
                </c:pt>
                <c:pt idx="45">
                  <c:v>34271</c:v>
                </c:pt>
                <c:pt idx="46">
                  <c:v>34303</c:v>
                </c:pt>
                <c:pt idx="47">
                  <c:v>34334</c:v>
                </c:pt>
                <c:pt idx="48">
                  <c:v>34365</c:v>
                </c:pt>
                <c:pt idx="49">
                  <c:v>34393</c:v>
                </c:pt>
                <c:pt idx="50">
                  <c:v>34424</c:v>
                </c:pt>
                <c:pt idx="51">
                  <c:v>34453</c:v>
                </c:pt>
                <c:pt idx="52">
                  <c:v>34485</c:v>
                </c:pt>
                <c:pt idx="53">
                  <c:v>34515</c:v>
                </c:pt>
                <c:pt idx="54">
                  <c:v>34544</c:v>
                </c:pt>
                <c:pt idx="55">
                  <c:v>34577</c:v>
                </c:pt>
                <c:pt idx="56">
                  <c:v>34607</c:v>
                </c:pt>
                <c:pt idx="57">
                  <c:v>34638</c:v>
                </c:pt>
                <c:pt idx="58">
                  <c:v>34668</c:v>
                </c:pt>
                <c:pt idx="59">
                  <c:v>34698</c:v>
                </c:pt>
                <c:pt idx="60">
                  <c:v>34730</c:v>
                </c:pt>
                <c:pt idx="61">
                  <c:v>34758</c:v>
                </c:pt>
                <c:pt idx="62">
                  <c:v>34789</c:v>
                </c:pt>
                <c:pt idx="63">
                  <c:v>34817</c:v>
                </c:pt>
                <c:pt idx="64">
                  <c:v>34850</c:v>
                </c:pt>
                <c:pt idx="65">
                  <c:v>34880</c:v>
                </c:pt>
                <c:pt idx="66">
                  <c:v>34911</c:v>
                </c:pt>
                <c:pt idx="67">
                  <c:v>34942</c:v>
                </c:pt>
                <c:pt idx="68">
                  <c:v>34971</c:v>
                </c:pt>
                <c:pt idx="69">
                  <c:v>35003</c:v>
                </c:pt>
                <c:pt idx="70">
                  <c:v>35033</c:v>
                </c:pt>
                <c:pt idx="71">
                  <c:v>35062</c:v>
                </c:pt>
                <c:pt idx="72">
                  <c:v>35095</c:v>
                </c:pt>
                <c:pt idx="73">
                  <c:v>35124</c:v>
                </c:pt>
                <c:pt idx="74">
                  <c:v>35153</c:v>
                </c:pt>
                <c:pt idx="75">
                  <c:v>35185</c:v>
                </c:pt>
                <c:pt idx="76">
                  <c:v>35216</c:v>
                </c:pt>
                <c:pt idx="77">
                  <c:v>35244</c:v>
                </c:pt>
                <c:pt idx="78">
                  <c:v>35277</c:v>
                </c:pt>
                <c:pt idx="79">
                  <c:v>35307</c:v>
                </c:pt>
                <c:pt idx="80">
                  <c:v>35338</c:v>
                </c:pt>
                <c:pt idx="81">
                  <c:v>35369</c:v>
                </c:pt>
                <c:pt idx="82">
                  <c:v>35398</c:v>
                </c:pt>
                <c:pt idx="83">
                  <c:v>35430</c:v>
                </c:pt>
                <c:pt idx="84">
                  <c:v>35461</c:v>
                </c:pt>
                <c:pt idx="85">
                  <c:v>35489</c:v>
                </c:pt>
                <c:pt idx="86">
                  <c:v>35520</c:v>
                </c:pt>
                <c:pt idx="87">
                  <c:v>35550</c:v>
                </c:pt>
                <c:pt idx="88">
                  <c:v>35580</c:v>
                </c:pt>
                <c:pt idx="89">
                  <c:v>35611</c:v>
                </c:pt>
                <c:pt idx="90">
                  <c:v>35642</c:v>
                </c:pt>
                <c:pt idx="91">
                  <c:v>35671</c:v>
                </c:pt>
                <c:pt idx="92">
                  <c:v>35703</c:v>
                </c:pt>
                <c:pt idx="93">
                  <c:v>35734</c:v>
                </c:pt>
                <c:pt idx="94">
                  <c:v>35762</c:v>
                </c:pt>
                <c:pt idx="95">
                  <c:v>35795</c:v>
                </c:pt>
                <c:pt idx="96">
                  <c:v>35825</c:v>
                </c:pt>
                <c:pt idx="97">
                  <c:v>35853</c:v>
                </c:pt>
                <c:pt idx="98">
                  <c:v>35885</c:v>
                </c:pt>
                <c:pt idx="99">
                  <c:v>35915</c:v>
                </c:pt>
                <c:pt idx="100">
                  <c:v>35944</c:v>
                </c:pt>
                <c:pt idx="101">
                  <c:v>35976</c:v>
                </c:pt>
                <c:pt idx="102">
                  <c:v>36007</c:v>
                </c:pt>
                <c:pt idx="103">
                  <c:v>36038</c:v>
                </c:pt>
                <c:pt idx="104">
                  <c:v>36068</c:v>
                </c:pt>
                <c:pt idx="105">
                  <c:v>36098</c:v>
                </c:pt>
                <c:pt idx="106">
                  <c:v>36129</c:v>
                </c:pt>
                <c:pt idx="107">
                  <c:v>36160</c:v>
                </c:pt>
                <c:pt idx="108">
                  <c:v>36189</c:v>
                </c:pt>
                <c:pt idx="109">
                  <c:v>36217</c:v>
                </c:pt>
                <c:pt idx="110">
                  <c:v>36250</c:v>
                </c:pt>
                <c:pt idx="111">
                  <c:v>36280</c:v>
                </c:pt>
                <c:pt idx="112">
                  <c:v>36311</c:v>
                </c:pt>
                <c:pt idx="113">
                  <c:v>36341</c:v>
                </c:pt>
                <c:pt idx="114">
                  <c:v>36371</c:v>
                </c:pt>
                <c:pt idx="115">
                  <c:v>36403</c:v>
                </c:pt>
                <c:pt idx="116">
                  <c:v>36433</c:v>
                </c:pt>
                <c:pt idx="117">
                  <c:v>36462</c:v>
                </c:pt>
                <c:pt idx="118">
                  <c:v>36494</c:v>
                </c:pt>
                <c:pt idx="119">
                  <c:v>36525</c:v>
                </c:pt>
                <c:pt idx="120">
                  <c:v>36556</c:v>
                </c:pt>
                <c:pt idx="121">
                  <c:v>36585</c:v>
                </c:pt>
                <c:pt idx="122">
                  <c:v>36616</c:v>
                </c:pt>
                <c:pt idx="123">
                  <c:v>36644</c:v>
                </c:pt>
                <c:pt idx="124">
                  <c:v>36677</c:v>
                </c:pt>
                <c:pt idx="125">
                  <c:v>36707</c:v>
                </c:pt>
                <c:pt idx="126">
                  <c:v>36738</c:v>
                </c:pt>
                <c:pt idx="127">
                  <c:v>36769</c:v>
                </c:pt>
                <c:pt idx="128">
                  <c:v>36798</c:v>
                </c:pt>
                <c:pt idx="129">
                  <c:v>36830</c:v>
                </c:pt>
                <c:pt idx="130">
                  <c:v>36860</c:v>
                </c:pt>
                <c:pt idx="131">
                  <c:v>36889</c:v>
                </c:pt>
                <c:pt idx="132">
                  <c:v>36922</c:v>
                </c:pt>
                <c:pt idx="133">
                  <c:v>36950</c:v>
                </c:pt>
                <c:pt idx="134">
                  <c:v>36980</c:v>
                </c:pt>
                <c:pt idx="135">
                  <c:v>37011</c:v>
                </c:pt>
                <c:pt idx="136">
                  <c:v>37042</c:v>
                </c:pt>
                <c:pt idx="137">
                  <c:v>37071</c:v>
                </c:pt>
                <c:pt idx="138">
                  <c:v>37103</c:v>
                </c:pt>
                <c:pt idx="139">
                  <c:v>37134</c:v>
                </c:pt>
                <c:pt idx="140">
                  <c:v>37162</c:v>
                </c:pt>
                <c:pt idx="141">
                  <c:v>37195</c:v>
                </c:pt>
                <c:pt idx="142">
                  <c:v>37225</c:v>
                </c:pt>
                <c:pt idx="143">
                  <c:v>37256</c:v>
                </c:pt>
                <c:pt idx="144">
                  <c:v>37287</c:v>
                </c:pt>
                <c:pt idx="145">
                  <c:v>37315</c:v>
                </c:pt>
                <c:pt idx="146">
                  <c:v>37344</c:v>
                </c:pt>
                <c:pt idx="147">
                  <c:v>37376</c:v>
                </c:pt>
                <c:pt idx="148">
                  <c:v>37407</c:v>
                </c:pt>
                <c:pt idx="149">
                  <c:v>37435</c:v>
                </c:pt>
                <c:pt idx="150">
                  <c:v>37468</c:v>
                </c:pt>
                <c:pt idx="151">
                  <c:v>37498</c:v>
                </c:pt>
                <c:pt idx="152">
                  <c:v>37529</c:v>
                </c:pt>
                <c:pt idx="153">
                  <c:v>37560</c:v>
                </c:pt>
                <c:pt idx="154">
                  <c:v>37589</c:v>
                </c:pt>
                <c:pt idx="155">
                  <c:v>37621</c:v>
                </c:pt>
                <c:pt idx="156">
                  <c:v>37652</c:v>
                </c:pt>
                <c:pt idx="157">
                  <c:v>37680</c:v>
                </c:pt>
                <c:pt idx="158">
                  <c:v>37711</c:v>
                </c:pt>
                <c:pt idx="159">
                  <c:v>37741</c:v>
                </c:pt>
                <c:pt idx="160">
                  <c:v>37771</c:v>
                </c:pt>
                <c:pt idx="161">
                  <c:v>37802</c:v>
                </c:pt>
                <c:pt idx="162">
                  <c:v>37833</c:v>
                </c:pt>
                <c:pt idx="163">
                  <c:v>37862</c:v>
                </c:pt>
                <c:pt idx="164">
                  <c:v>37894</c:v>
                </c:pt>
                <c:pt idx="165">
                  <c:v>37925</c:v>
                </c:pt>
                <c:pt idx="166">
                  <c:v>37953</c:v>
                </c:pt>
                <c:pt idx="167">
                  <c:v>37986</c:v>
                </c:pt>
                <c:pt idx="168">
                  <c:v>38016</c:v>
                </c:pt>
                <c:pt idx="169">
                  <c:v>38044</c:v>
                </c:pt>
                <c:pt idx="170">
                  <c:v>38077</c:v>
                </c:pt>
                <c:pt idx="171">
                  <c:v>38107</c:v>
                </c:pt>
                <c:pt idx="172">
                  <c:v>38138</c:v>
                </c:pt>
                <c:pt idx="173">
                  <c:v>38168</c:v>
                </c:pt>
                <c:pt idx="174">
                  <c:v>38198</c:v>
                </c:pt>
                <c:pt idx="175">
                  <c:v>38230</c:v>
                </c:pt>
                <c:pt idx="176">
                  <c:v>38260</c:v>
                </c:pt>
                <c:pt idx="177">
                  <c:v>38289</c:v>
                </c:pt>
                <c:pt idx="178">
                  <c:v>38321</c:v>
                </c:pt>
                <c:pt idx="179">
                  <c:v>38352</c:v>
                </c:pt>
                <c:pt idx="180">
                  <c:v>38383</c:v>
                </c:pt>
                <c:pt idx="181">
                  <c:v>38411</c:v>
                </c:pt>
                <c:pt idx="182">
                  <c:v>38442</c:v>
                </c:pt>
                <c:pt idx="183">
                  <c:v>38471</c:v>
                </c:pt>
                <c:pt idx="184">
                  <c:v>38503</c:v>
                </c:pt>
                <c:pt idx="185">
                  <c:v>38533</c:v>
                </c:pt>
                <c:pt idx="186">
                  <c:v>38562</c:v>
                </c:pt>
                <c:pt idx="187">
                  <c:v>38595</c:v>
                </c:pt>
                <c:pt idx="188">
                  <c:v>38625</c:v>
                </c:pt>
                <c:pt idx="189">
                  <c:v>38656</c:v>
                </c:pt>
                <c:pt idx="190">
                  <c:v>38686</c:v>
                </c:pt>
                <c:pt idx="191">
                  <c:v>38716</c:v>
                </c:pt>
                <c:pt idx="192">
                  <c:v>38748</c:v>
                </c:pt>
                <c:pt idx="193">
                  <c:v>38776</c:v>
                </c:pt>
                <c:pt idx="194">
                  <c:v>38807</c:v>
                </c:pt>
                <c:pt idx="195">
                  <c:v>38835</c:v>
                </c:pt>
                <c:pt idx="196">
                  <c:v>38868</c:v>
                </c:pt>
                <c:pt idx="197">
                  <c:v>38898</c:v>
                </c:pt>
                <c:pt idx="198">
                  <c:v>38929</c:v>
                </c:pt>
                <c:pt idx="199">
                  <c:v>38960</c:v>
                </c:pt>
                <c:pt idx="200">
                  <c:v>38989</c:v>
                </c:pt>
                <c:pt idx="201">
                  <c:v>39021</c:v>
                </c:pt>
                <c:pt idx="202">
                  <c:v>39051</c:v>
                </c:pt>
                <c:pt idx="203">
                  <c:v>39080</c:v>
                </c:pt>
                <c:pt idx="204">
                  <c:v>39113</c:v>
                </c:pt>
                <c:pt idx="205">
                  <c:v>39141</c:v>
                </c:pt>
                <c:pt idx="206">
                  <c:v>39171</c:v>
                </c:pt>
                <c:pt idx="207">
                  <c:v>39202</c:v>
                </c:pt>
                <c:pt idx="208">
                  <c:v>39233</c:v>
                </c:pt>
                <c:pt idx="209">
                  <c:v>39262</c:v>
                </c:pt>
                <c:pt idx="210">
                  <c:v>39294</c:v>
                </c:pt>
                <c:pt idx="211">
                  <c:v>39325</c:v>
                </c:pt>
                <c:pt idx="212">
                  <c:v>39353</c:v>
                </c:pt>
                <c:pt idx="213">
                  <c:v>39386</c:v>
                </c:pt>
                <c:pt idx="214">
                  <c:v>39416</c:v>
                </c:pt>
                <c:pt idx="215">
                  <c:v>39447</c:v>
                </c:pt>
                <c:pt idx="216">
                  <c:v>39478</c:v>
                </c:pt>
                <c:pt idx="217">
                  <c:v>39507</c:v>
                </c:pt>
                <c:pt idx="218">
                  <c:v>39538</c:v>
                </c:pt>
                <c:pt idx="219">
                  <c:v>39568</c:v>
                </c:pt>
                <c:pt idx="220">
                  <c:v>39598</c:v>
                </c:pt>
                <c:pt idx="221">
                  <c:v>39629</c:v>
                </c:pt>
                <c:pt idx="222">
                  <c:v>39660</c:v>
                </c:pt>
                <c:pt idx="223">
                  <c:v>39689</c:v>
                </c:pt>
                <c:pt idx="224">
                  <c:v>39721</c:v>
                </c:pt>
                <c:pt idx="225">
                  <c:v>39752</c:v>
                </c:pt>
                <c:pt idx="226">
                  <c:v>39780</c:v>
                </c:pt>
                <c:pt idx="227">
                  <c:v>39813</c:v>
                </c:pt>
                <c:pt idx="228">
                  <c:v>39843</c:v>
                </c:pt>
                <c:pt idx="229">
                  <c:v>39871</c:v>
                </c:pt>
                <c:pt idx="230">
                  <c:v>39903</c:v>
                </c:pt>
                <c:pt idx="231">
                  <c:v>39933</c:v>
                </c:pt>
                <c:pt idx="232">
                  <c:v>39962</c:v>
                </c:pt>
                <c:pt idx="233">
                  <c:v>39994</c:v>
                </c:pt>
                <c:pt idx="234">
                  <c:v>40025</c:v>
                </c:pt>
                <c:pt idx="235">
                  <c:v>40056</c:v>
                </c:pt>
                <c:pt idx="236">
                  <c:v>40086</c:v>
                </c:pt>
                <c:pt idx="237">
                  <c:v>40116</c:v>
                </c:pt>
                <c:pt idx="238">
                  <c:v>40147</c:v>
                </c:pt>
                <c:pt idx="239">
                  <c:v>40178</c:v>
                </c:pt>
                <c:pt idx="240">
                  <c:v>40207</c:v>
                </c:pt>
                <c:pt idx="241">
                  <c:v>40235</c:v>
                </c:pt>
                <c:pt idx="242">
                  <c:v>40268</c:v>
                </c:pt>
                <c:pt idx="243">
                  <c:v>40298</c:v>
                </c:pt>
                <c:pt idx="244">
                  <c:v>40329</c:v>
                </c:pt>
                <c:pt idx="245">
                  <c:v>40359</c:v>
                </c:pt>
                <c:pt idx="246">
                  <c:v>40389</c:v>
                </c:pt>
                <c:pt idx="247">
                  <c:v>40421</c:v>
                </c:pt>
                <c:pt idx="248">
                  <c:v>40451</c:v>
                </c:pt>
                <c:pt idx="249">
                  <c:v>40480</c:v>
                </c:pt>
                <c:pt idx="250">
                  <c:v>40512</c:v>
                </c:pt>
                <c:pt idx="251">
                  <c:v>40543</c:v>
                </c:pt>
                <c:pt idx="252">
                  <c:v>40574</c:v>
                </c:pt>
                <c:pt idx="253">
                  <c:v>40602</c:v>
                </c:pt>
                <c:pt idx="254">
                  <c:v>40633</c:v>
                </c:pt>
                <c:pt idx="255">
                  <c:v>40662</c:v>
                </c:pt>
                <c:pt idx="256">
                  <c:v>40694</c:v>
                </c:pt>
                <c:pt idx="257">
                  <c:v>40724</c:v>
                </c:pt>
                <c:pt idx="258">
                  <c:v>40753</c:v>
                </c:pt>
                <c:pt idx="259">
                  <c:v>40786</c:v>
                </c:pt>
                <c:pt idx="260">
                  <c:v>40816</c:v>
                </c:pt>
                <c:pt idx="261">
                  <c:v>40847</c:v>
                </c:pt>
                <c:pt idx="262">
                  <c:v>40877</c:v>
                </c:pt>
                <c:pt idx="263">
                  <c:v>40907</c:v>
                </c:pt>
                <c:pt idx="264">
                  <c:v>40939</c:v>
                </c:pt>
                <c:pt idx="265">
                  <c:v>40968</c:v>
                </c:pt>
                <c:pt idx="266">
                  <c:v>40998</c:v>
                </c:pt>
                <c:pt idx="267">
                  <c:v>41029</c:v>
                </c:pt>
                <c:pt idx="268">
                  <c:v>41060</c:v>
                </c:pt>
                <c:pt idx="269">
                  <c:v>41089</c:v>
                </c:pt>
                <c:pt idx="270">
                  <c:v>41121</c:v>
                </c:pt>
                <c:pt idx="271">
                  <c:v>41152</c:v>
                </c:pt>
                <c:pt idx="272">
                  <c:v>41180</c:v>
                </c:pt>
                <c:pt idx="273">
                  <c:v>41213</c:v>
                </c:pt>
                <c:pt idx="274">
                  <c:v>41243</c:v>
                </c:pt>
                <c:pt idx="275">
                  <c:v>41274</c:v>
                </c:pt>
                <c:pt idx="276">
                  <c:v>41305</c:v>
                </c:pt>
                <c:pt idx="277">
                  <c:v>41333</c:v>
                </c:pt>
                <c:pt idx="278">
                  <c:v>41362</c:v>
                </c:pt>
                <c:pt idx="279">
                  <c:v>41394</c:v>
                </c:pt>
                <c:pt idx="280">
                  <c:v>41425</c:v>
                </c:pt>
                <c:pt idx="281">
                  <c:v>41453</c:v>
                </c:pt>
                <c:pt idx="282">
                  <c:v>41486</c:v>
                </c:pt>
                <c:pt idx="283">
                  <c:v>41516</c:v>
                </c:pt>
                <c:pt idx="284">
                  <c:v>41547</c:v>
                </c:pt>
                <c:pt idx="285">
                  <c:v>41578</c:v>
                </c:pt>
                <c:pt idx="286">
                  <c:v>41607</c:v>
                </c:pt>
                <c:pt idx="287">
                  <c:v>41639</c:v>
                </c:pt>
                <c:pt idx="288">
                  <c:v>41670</c:v>
                </c:pt>
                <c:pt idx="289">
                  <c:v>41698</c:v>
                </c:pt>
                <c:pt idx="290">
                  <c:v>41729</c:v>
                </c:pt>
                <c:pt idx="291">
                  <c:v>41759</c:v>
                </c:pt>
                <c:pt idx="292">
                  <c:v>41789</c:v>
                </c:pt>
                <c:pt idx="293">
                  <c:v>41820</c:v>
                </c:pt>
                <c:pt idx="294">
                  <c:v>41851</c:v>
                </c:pt>
                <c:pt idx="295">
                  <c:v>41880</c:v>
                </c:pt>
                <c:pt idx="296">
                  <c:v>41912</c:v>
                </c:pt>
                <c:pt idx="297">
                  <c:v>41943</c:v>
                </c:pt>
                <c:pt idx="298">
                  <c:v>41971</c:v>
                </c:pt>
                <c:pt idx="299">
                  <c:v>42004</c:v>
                </c:pt>
                <c:pt idx="300">
                  <c:v>42034</c:v>
                </c:pt>
                <c:pt idx="301">
                  <c:v>42062</c:v>
                </c:pt>
                <c:pt idx="302">
                  <c:v>42094</c:v>
                </c:pt>
                <c:pt idx="303">
                  <c:v>42124</c:v>
                </c:pt>
                <c:pt idx="304">
                  <c:v>42153</c:v>
                </c:pt>
                <c:pt idx="305">
                  <c:v>42185</c:v>
                </c:pt>
                <c:pt idx="306">
                  <c:v>42216</c:v>
                </c:pt>
                <c:pt idx="307">
                  <c:v>42247</c:v>
                </c:pt>
                <c:pt idx="308">
                  <c:v>42277</c:v>
                </c:pt>
                <c:pt idx="309">
                  <c:v>42307</c:v>
                </c:pt>
                <c:pt idx="310">
                  <c:v>42338</c:v>
                </c:pt>
                <c:pt idx="311">
                  <c:v>42418</c:v>
                </c:pt>
                <c:pt idx="312">
                  <c:v>42447</c:v>
                </c:pt>
                <c:pt idx="313">
                  <c:v>42478</c:v>
                </c:pt>
                <c:pt idx="314">
                  <c:v>42508</c:v>
                </c:pt>
                <c:pt idx="315">
                  <c:v>42541</c:v>
                </c:pt>
                <c:pt idx="316">
                  <c:v>42569</c:v>
                </c:pt>
                <c:pt idx="317">
                  <c:v>42600</c:v>
                </c:pt>
                <c:pt idx="318">
                  <c:v>42632</c:v>
                </c:pt>
                <c:pt idx="319">
                  <c:v>42661</c:v>
                </c:pt>
                <c:pt idx="320">
                  <c:v>42692</c:v>
                </c:pt>
                <c:pt idx="321">
                  <c:v>42723</c:v>
                </c:pt>
                <c:pt idx="322">
                  <c:v>42753</c:v>
                </c:pt>
                <c:pt idx="323">
                  <c:v>42787</c:v>
                </c:pt>
                <c:pt idx="324">
                  <c:v>42814</c:v>
                </c:pt>
                <c:pt idx="325">
                  <c:v>42843</c:v>
                </c:pt>
                <c:pt idx="326">
                  <c:v>42873</c:v>
                </c:pt>
                <c:pt idx="327">
                  <c:v>42905</c:v>
                </c:pt>
                <c:pt idx="328">
                  <c:v>42934</c:v>
                </c:pt>
                <c:pt idx="329">
                  <c:v>42965</c:v>
                </c:pt>
                <c:pt idx="330">
                  <c:v>42996</c:v>
                </c:pt>
                <c:pt idx="331">
                  <c:v>43026</c:v>
                </c:pt>
                <c:pt idx="332">
                  <c:v>43059</c:v>
                </c:pt>
                <c:pt idx="333">
                  <c:v>43087</c:v>
                </c:pt>
                <c:pt idx="334">
                  <c:v>43118</c:v>
                </c:pt>
                <c:pt idx="335">
                  <c:v>43151</c:v>
                </c:pt>
                <c:pt idx="336">
                  <c:v>43178</c:v>
                </c:pt>
                <c:pt idx="337">
                  <c:v>43208</c:v>
                </c:pt>
                <c:pt idx="338">
                  <c:v>43238</c:v>
                </c:pt>
                <c:pt idx="339">
                  <c:v>43269</c:v>
                </c:pt>
                <c:pt idx="340">
                  <c:v>43299</c:v>
                </c:pt>
                <c:pt idx="341">
                  <c:v>43332</c:v>
                </c:pt>
                <c:pt idx="342">
                  <c:v>43361</c:v>
                </c:pt>
                <c:pt idx="343">
                  <c:v>43391</c:v>
                </c:pt>
                <c:pt idx="344">
                  <c:v>43423</c:v>
                </c:pt>
                <c:pt idx="345">
                  <c:v>43452</c:v>
                </c:pt>
                <c:pt idx="346">
                  <c:v>43483</c:v>
                </c:pt>
                <c:pt idx="347">
                  <c:v>43515</c:v>
                </c:pt>
                <c:pt idx="348">
                  <c:v>43542</c:v>
                </c:pt>
              </c:numCache>
            </c:numRef>
          </c:cat>
          <c:val>
            <c:numRef>
              <c:f>'US policy rate'!$I$7:$I$743</c:f>
              <c:numCache>
                <c:formatCode>General</c:formatCode>
                <c:ptCount val="737"/>
                <c:pt idx="309">
                  <c:v>0.25</c:v>
                </c:pt>
                <c:pt idx="310">
                  <c:v>0.5</c:v>
                </c:pt>
                <c:pt idx="311">
                  <c:v>0.5</c:v>
                </c:pt>
                <c:pt idx="312">
                  <c:v>0.75</c:v>
                </c:pt>
                <c:pt idx="313">
                  <c:v>1</c:v>
                </c:pt>
                <c:pt idx="314">
                  <c:v>1</c:v>
                </c:pt>
                <c:pt idx="315">
                  <c:v>1.25</c:v>
                </c:pt>
                <c:pt idx="316">
                  <c:v>1.5</c:v>
                </c:pt>
                <c:pt idx="317">
                  <c:v>1.5</c:v>
                </c:pt>
                <c:pt idx="318">
                  <c:v>1.75</c:v>
                </c:pt>
                <c:pt idx="319">
                  <c:v>2</c:v>
                </c:pt>
                <c:pt idx="320">
                  <c:v>2</c:v>
                </c:pt>
                <c:pt idx="321">
                  <c:v>2.25</c:v>
                </c:pt>
                <c:pt idx="322">
                  <c:v>2.5</c:v>
                </c:pt>
                <c:pt idx="323">
                  <c:v>2.5</c:v>
                </c:pt>
                <c:pt idx="324">
                  <c:v>2.75</c:v>
                </c:pt>
                <c:pt idx="325">
                  <c:v>3</c:v>
                </c:pt>
                <c:pt idx="326">
                  <c:v>3</c:v>
                </c:pt>
                <c:pt idx="327">
                  <c:v>3.25</c:v>
                </c:pt>
                <c:pt idx="328">
                  <c:v>3.5</c:v>
                </c:pt>
                <c:pt idx="329">
                  <c:v>3.75</c:v>
                </c:pt>
                <c:pt idx="330">
                  <c:v>3.75</c:v>
                </c:pt>
                <c:pt idx="331">
                  <c:v>4</c:v>
                </c:pt>
                <c:pt idx="332">
                  <c:v>4</c:v>
                </c:pt>
                <c:pt idx="333">
                  <c:v>4.25</c:v>
                </c:pt>
                <c:pt idx="334">
                  <c:v>4.5</c:v>
                </c:pt>
                <c:pt idx="335">
                  <c:v>4.5</c:v>
                </c:pt>
                <c:pt idx="336">
                  <c:v>4.5</c:v>
                </c:pt>
                <c:pt idx="337">
                  <c:v>4.5</c:v>
                </c:pt>
                <c:pt idx="338">
                  <c:v>4.5</c:v>
                </c:pt>
                <c:pt idx="339">
                  <c:v>4.5</c:v>
                </c:pt>
                <c:pt idx="340">
                  <c:v>4.5</c:v>
                </c:pt>
                <c:pt idx="341">
                  <c:v>4.5</c:v>
                </c:pt>
                <c:pt idx="342">
                  <c:v>4.5</c:v>
                </c:pt>
                <c:pt idx="343">
                  <c:v>4.5</c:v>
                </c:pt>
                <c:pt idx="344">
                  <c:v>4.5</c:v>
                </c:pt>
                <c:pt idx="345">
                  <c:v>4.5</c:v>
                </c:pt>
                <c:pt idx="346">
                  <c:v>4.5</c:v>
                </c:pt>
                <c:pt idx="347">
                  <c:v>4.5</c:v>
                </c:pt>
                <c:pt idx="348">
                  <c:v>4.5</c:v>
                </c:pt>
              </c:numCache>
            </c:numRef>
          </c:val>
          <c:smooth val="0"/>
        </c:ser>
        <c:dLbls>
          <c:showLegendKey val="0"/>
          <c:showVal val="0"/>
          <c:showCatName val="0"/>
          <c:showSerName val="0"/>
          <c:showPercent val="0"/>
          <c:showBubbleSize val="0"/>
        </c:dLbls>
        <c:marker val="1"/>
        <c:smooth val="0"/>
        <c:axId val="168050688"/>
        <c:axId val="168052224"/>
      </c:lineChart>
      <c:dateAx>
        <c:axId val="168050688"/>
        <c:scaling>
          <c:orientation val="minMax"/>
          <c:min val="38383"/>
        </c:scaling>
        <c:delete val="0"/>
        <c:axPos val="b"/>
        <c:numFmt formatCode="yy" sourceLinked="0"/>
        <c:majorTickMark val="out"/>
        <c:minorTickMark val="none"/>
        <c:tickLblPos val="low"/>
        <c:spPr>
          <a:ln/>
        </c:spPr>
        <c:txPr>
          <a:bodyPr/>
          <a:lstStyle/>
          <a:p>
            <a:pPr>
              <a:defRPr>
                <a:solidFill>
                  <a:srgbClr val="415464"/>
                </a:solidFill>
              </a:defRPr>
            </a:pPr>
            <a:endParaRPr lang="de-DE"/>
          </a:p>
        </c:txPr>
        <c:crossAx val="168052224"/>
        <c:crosses val="autoZero"/>
        <c:auto val="1"/>
        <c:lblOffset val="100"/>
        <c:baseTimeUnit val="days"/>
        <c:majorUnit val="1"/>
        <c:majorTimeUnit val="years"/>
      </c:dateAx>
      <c:valAx>
        <c:axId val="168052224"/>
        <c:scaling>
          <c:orientation val="minMax"/>
          <c:max val="6"/>
        </c:scaling>
        <c:delete val="0"/>
        <c:axPos val="l"/>
        <c:numFmt formatCode="0&quot;%&quot;" sourceLinked="0"/>
        <c:majorTickMark val="out"/>
        <c:minorTickMark val="none"/>
        <c:tickLblPos val="nextTo"/>
        <c:spPr>
          <a:ln/>
        </c:spPr>
        <c:txPr>
          <a:bodyPr/>
          <a:lstStyle/>
          <a:p>
            <a:pPr>
              <a:defRPr>
                <a:solidFill>
                  <a:srgbClr val="415464"/>
                </a:solidFill>
              </a:defRPr>
            </a:pPr>
            <a:endParaRPr lang="de-DE"/>
          </a:p>
        </c:txPr>
        <c:crossAx val="168050688"/>
        <c:crosses val="autoZero"/>
        <c:crossBetween val="between"/>
      </c:valAx>
      <c:spPr>
        <a:noFill/>
        <a:ln>
          <a:noFill/>
        </a:ln>
      </c:spPr>
    </c:plotArea>
    <c:legend>
      <c:legendPos val="b"/>
      <c:layout>
        <c:manualLayout>
          <c:xMode val="edge"/>
          <c:yMode val="edge"/>
          <c:x val="1.3022628168804401E-2"/>
          <c:y val="0.92924933809315391"/>
          <c:w val="0.9677655595540241"/>
          <c:h val="6.7682979410536526E-2"/>
        </c:manualLayout>
      </c:layout>
      <c:overlay val="0"/>
      <c:spPr>
        <a:noFill/>
        <a:ln>
          <a:noFill/>
        </a:ln>
      </c:spPr>
      <c:txPr>
        <a:bodyPr/>
        <a:lstStyle/>
        <a:p>
          <a:pPr>
            <a:defRPr sz="1000">
              <a:solidFill>
                <a:srgbClr val="415464"/>
              </a:solidFill>
              <a:latin typeface="Arial"/>
              <a:ea typeface="Arial"/>
              <a:cs typeface="Arial"/>
            </a:defRPr>
          </a:pPr>
          <a:endParaRPr lang="de-DE"/>
        </a:p>
      </c:txPr>
    </c:legend>
    <c:plotVisOnly val="1"/>
    <c:dispBlanksAs val="gap"/>
    <c:showDLblsOverMax val="0"/>
  </c:chart>
  <c:spPr>
    <a:noFill/>
    <a:ln>
      <a:noFill/>
    </a:ln>
  </c:spPr>
  <c:txPr>
    <a:bodyPr/>
    <a:lstStyle/>
    <a:p>
      <a:pPr>
        <a:defRPr sz="1000">
          <a:solidFill>
            <a:srgbClr val="415464"/>
          </a:solidFill>
          <a:latin typeface="Arial"/>
          <a:ea typeface="Arial"/>
          <a:cs typeface="Arial"/>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4.4646673040743046E-2"/>
          <c:y val="1.2270729985243719E-2"/>
          <c:w val="0.90909095500533332"/>
          <c:h val="0.9043478584491873"/>
        </c:manualLayout>
      </c:layout>
      <c:lineChart>
        <c:grouping val="standard"/>
        <c:varyColors val="0"/>
        <c:ser>
          <c:idx val="1"/>
          <c:order val="0"/>
          <c:tx>
            <c:strRef>
              <c:f>Sheet1!$N$1:$N$2</c:f>
              <c:strCache>
                <c:ptCount val="1"/>
                <c:pt idx="0">
                  <c:v>GS Financial Conditions Index (RHS)</c:v>
                </c:pt>
              </c:strCache>
            </c:strRef>
          </c:tx>
          <c:spPr>
            <a:ln w="28575">
              <a:solidFill>
                <a:srgbClr val="0A4D80"/>
              </a:solidFill>
            </a:ln>
          </c:spPr>
          <c:marker>
            <c:symbol val="none"/>
          </c:marker>
          <c:cat>
            <c:numRef>
              <c:f>Sheet1!$A$4:$A$1289</c:f>
              <c:numCache>
                <c:formatCode>dd/mm/yyyy</c:formatCode>
                <c:ptCount val="1286"/>
                <c:pt idx="0">
                  <c:v>42349</c:v>
                </c:pt>
                <c:pt idx="1">
                  <c:v>42342</c:v>
                </c:pt>
                <c:pt idx="2">
                  <c:v>42335</c:v>
                </c:pt>
                <c:pt idx="3">
                  <c:v>42328</c:v>
                </c:pt>
                <c:pt idx="4">
                  <c:v>42321</c:v>
                </c:pt>
                <c:pt idx="5">
                  <c:v>42314</c:v>
                </c:pt>
                <c:pt idx="6">
                  <c:v>42307</c:v>
                </c:pt>
                <c:pt idx="7">
                  <c:v>42300</c:v>
                </c:pt>
                <c:pt idx="8">
                  <c:v>42293</c:v>
                </c:pt>
                <c:pt idx="9">
                  <c:v>42286</c:v>
                </c:pt>
                <c:pt idx="10">
                  <c:v>42279</c:v>
                </c:pt>
                <c:pt idx="11">
                  <c:v>42272</c:v>
                </c:pt>
                <c:pt idx="12">
                  <c:v>42265</c:v>
                </c:pt>
                <c:pt idx="13">
                  <c:v>42258</c:v>
                </c:pt>
                <c:pt idx="14">
                  <c:v>42251</c:v>
                </c:pt>
                <c:pt idx="15">
                  <c:v>42244</c:v>
                </c:pt>
                <c:pt idx="16">
                  <c:v>42237</c:v>
                </c:pt>
                <c:pt idx="17">
                  <c:v>42230</c:v>
                </c:pt>
                <c:pt idx="18">
                  <c:v>42223</c:v>
                </c:pt>
                <c:pt idx="19">
                  <c:v>42216</c:v>
                </c:pt>
                <c:pt idx="20">
                  <c:v>42209</c:v>
                </c:pt>
                <c:pt idx="21">
                  <c:v>42202</c:v>
                </c:pt>
                <c:pt idx="22">
                  <c:v>42195</c:v>
                </c:pt>
                <c:pt idx="23">
                  <c:v>42188</c:v>
                </c:pt>
                <c:pt idx="24">
                  <c:v>42181</c:v>
                </c:pt>
                <c:pt idx="25">
                  <c:v>42174</c:v>
                </c:pt>
                <c:pt idx="26">
                  <c:v>42167</c:v>
                </c:pt>
                <c:pt idx="27">
                  <c:v>42160</c:v>
                </c:pt>
                <c:pt idx="28">
                  <c:v>42153</c:v>
                </c:pt>
                <c:pt idx="29">
                  <c:v>42146</c:v>
                </c:pt>
                <c:pt idx="30">
                  <c:v>42139</c:v>
                </c:pt>
                <c:pt idx="31">
                  <c:v>42132</c:v>
                </c:pt>
                <c:pt idx="32">
                  <c:v>42125</c:v>
                </c:pt>
                <c:pt idx="33">
                  <c:v>42118</c:v>
                </c:pt>
                <c:pt idx="34">
                  <c:v>42111</c:v>
                </c:pt>
                <c:pt idx="35">
                  <c:v>42104</c:v>
                </c:pt>
                <c:pt idx="36">
                  <c:v>42097</c:v>
                </c:pt>
                <c:pt idx="37">
                  <c:v>42090</c:v>
                </c:pt>
                <c:pt idx="38">
                  <c:v>42083</c:v>
                </c:pt>
                <c:pt idx="39">
                  <c:v>42076</c:v>
                </c:pt>
                <c:pt idx="40">
                  <c:v>42069</c:v>
                </c:pt>
                <c:pt idx="41">
                  <c:v>42062</c:v>
                </c:pt>
                <c:pt idx="42">
                  <c:v>42055</c:v>
                </c:pt>
                <c:pt idx="43">
                  <c:v>42048</c:v>
                </c:pt>
                <c:pt idx="44">
                  <c:v>42041</c:v>
                </c:pt>
                <c:pt idx="45">
                  <c:v>42034</c:v>
                </c:pt>
                <c:pt idx="46">
                  <c:v>42027</c:v>
                </c:pt>
                <c:pt idx="47">
                  <c:v>42020</c:v>
                </c:pt>
                <c:pt idx="48">
                  <c:v>42013</c:v>
                </c:pt>
                <c:pt idx="49">
                  <c:v>42006</c:v>
                </c:pt>
                <c:pt idx="50">
                  <c:v>41999</c:v>
                </c:pt>
                <c:pt idx="51">
                  <c:v>41992</c:v>
                </c:pt>
                <c:pt idx="52">
                  <c:v>41985</c:v>
                </c:pt>
                <c:pt idx="53">
                  <c:v>41978</c:v>
                </c:pt>
                <c:pt idx="54">
                  <c:v>41971</c:v>
                </c:pt>
                <c:pt idx="55">
                  <c:v>41964</c:v>
                </c:pt>
                <c:pt idx="56">
                  <c:v>41957</c:v>
                </c:pt>
                <c:pt idx="57">
                  <c:v>41950</c:v>
                </c:pt>
                <c:pt idx="58">
                  <c:v>41943</c:v>
                </c:pt>
                <c:pt idx="59">
                  <c:v>41936</c:v>
                </c:pt>
                <c:pt idx="60">
                  <c:v>41929</c:v>
                </c:pt>
                <c:pt idx="61">
                  <c:v>41922</c:v>
                </c:pt>
                <c:pt idx="62">
                  <c:v>41915</c:v>
                </c:pt>
                <c:pt idx="63">
                  <c:v>41908</c:v>
                </c:pt>
                <c:pt idx="64">
                  <c:v>41901</c:v>
                </c:pt>
                <c:pt idx="65">
                  <c:v>41894</c:v>
                </c:pt>
                <c:pt idx="66">
                  <c:v>41887</c:v>
                </c:pt>
                <c:pt idx="67">
                  <c:v>41880</c:v>
                </c:pt>
                <c:pt idx="68">
                  <c:v>41873</c:v>
                </c:pt>
                <c:pt idx="69">
                  <c:v>41866</c:v>
                </c:pt>
                <c:pt idx="70">
                  <c:v>41859</c:v>
                </c:pt>
                <c:pt idx="71">
                  <c:v>41852</c:v>
                </c:pt>
                <c:pt idx="72">
                  <c:v>41845</c:v>
                </c:pt>
                <c:pt idx="73">
                  <c:v>41838</c:v>
                </c:pt>
                <c:pt idx="74">
                  <c:v>41831</c:v>
                </c:pt>
                <c:pt idx="75">
                  <c:v>41824</c:v>
                </c:pt>
                <c:pt idx="76">
                  <c:v>41817</c:v>
                </c:pt>
                <c:pt idx="77">
                  <c:v>41810</c:v>
                </c:pt>
                <c:pt idx="78">
                  <c:v>41803</c:v>
                </c:pt>
                <c:pt idx="79">
                  <c:v>41796</c:v>
                </c:pt>
                <c:pt idx="80">
                  <c:v>41789</c:v>
                </c:pt>
                <c:pt idx="81">
                  <c:v>41782</c:v>
                </c:pt>
                <c:pt idx="82">
                  <c:v>41775</c:v>
                </c:pt>
                <c:pt idx="83">
                  <c:v>41768</c:v>
                </c:pt>
                <c:pt idx="84">
                  <c:v>41761</c:v>
                </c:pt>
                <c:pt idx="85">
                  <c:v>41754</c:v>
                </c:pt>
                <c:pt idx="86">
                  <c:v>41747</c:v>
                </c:pt>
                <c:pt idx="87">
                  <c:v>41740</c:v>
                </c:pt>
                <c:pt idx="88">
                  <c:v>41733</c:v>
                </c:pt>
                <c:pt idx="89">
                  <c:v>41726</c:v>
                </c:pt>
                <c:pt idx="90">
                  <c:v>41719</c:v>
                </c:pt>
                <c:pt idx="91">
                  <c:v>41712</c:v>
                </c:pt>
                <c:pt idx="92">
                  <c:v>41705</c:v>
                </c:pt>
                <c:pt idx="93">
                  <c:v>41698</c:v>
                </c:pt>
                <c:pt idx="94">
                  <c:v>41691</c:v>
                </c:pt>
                <c:pt idx="95">
                  <c:v>41684</c:v>
                </c:pt>
                <c:pt idx="96">
                  <c:v>41677</c:v>
                </c:pt>
                <c:pt idx="97">
                  <c:v>41670</c:v>
                </c:pt>
                <c:pt idx="98">
                  <c:v>41663</c:v>
                </c:pt>
                <c:pt idx="99">
                  <c:v>41656</c:v>
                </c:pt>
                <c:pt idx="100">
                  <c:v>41649</c:v>
                </c:pt>
                <c:pt idx="101">
                  <c:v>41642</c:v>
                </c:pt>
                <c:pt idx="102">
                  <c:v>41635</c:v>
                </c:pt>
                <c:pt idx="103">
                  <c:v>41628</c:v>
                </c:pt>
                <c:pt idx="104">
                  <c:v>41621</c:v>
                </c:pt>
                <c:pt idx="105">
                  <c:v>41614</c:v>
                </c:pt>
                <c:pt idx="106">
                  <c:v>41607</c:v>
                </c:pt>
                <c:pt idx="107">
                  <c:v>41600</c:v>
                </c:pt>
                <c:pt idx="108">
                  <c:v>41593</c:v>
                </c:pt>
                <c:pt idx="109">
                  <c:v>41586</c:v>
                </c:pt>
                <c:pt idx="110">
                  <c:v>41579</c:v>
                </c:pt>
                <c:pt idx="111">
                  <c:v>41572</c:v>
                </c:pt>
                <c:pt idx="112">
                  <c:v>41565</c:v>
                </c:pt>
                <c:pt idx="113">
                  <c:v>41558</c:v>
                </c:pt>
                <c:pt idx="114">
                  <c:v>41551</c:v>
                </c:pt>
                <c:pt idx="115">
                  <c:v>41544</c:v>
                </c:pt>
                <c:pt idx="116">
                  <c:v>41537</c:v>
                </c:pt>
                <c:pt idx="117">
                  <c:v>41530</c:v>
                </c:pt>
                <c:pt idx="118">
                  <c:v>41523</c:v>
                </c:pt>
                <c:pt idx="119">
                  <c:v>41516</c:v>
                </c:pt>
                <c:pt idx="120">
                  <c:v>41509</c:v>
                </c:pt>
                <c:pt idx="121">
                  <c:v>41502</c:v>
                </c:pt>
                <c:pt idx="122">
                  <c:v>41495</c:v>
                </c:pt>
                <c:pt idx="123">
                  <c:v>41488</c:v>
                </c:pt>
                <c:pt idx="124">
                  <c:v>41481</c:v>
                </c:pt>
                <c:pt idx="125">
                  <c:v>41474</c:v>
                </c:pt>
                <c:pt idx="126">
                  <c:v>41467</c:v>
                </c:pt>
                <c:pt idx="127">
                  <c:v>41460</c:v>
                </c:pt>
                <c:pt idx="128">
                  <c:v>41453</c:v>
                </c:pt>
                <c:pt idx="129">
                  <c:v>41446</c:v>
                </c:pt>
                <c:pt idx="130">
                  <c:v>41439</c:v>
                </c:pt>
                <c:pt idx="131">
                  <c:v>41432</c:v>
                </c:pt>
                <c:pt idx="132">
                  <c:v>41425</c:v>
                </c:pt>
                <c:pt idx="133">
                  <c:v>41418</c:v>
                </c:pt>
                <c:pt idx="134">
                  <c:v>41411</c:v>
                </c:pt>
                <c:pt idx="135">
                  <c:v>41404</c:v>
                </c:pt>
                <c:pt idx="136">
                  <c:v>41397</c:v>
                </c:pt>
                <c:pt idx="137">
                  <c:v>41390</c:v>
                </c:pt>
                <c:pt idx="138">
                  <c:v>41383</c:v>
                </c:pt>
                <c:pt idx="139">
                  <c:v>41376</c:v>
                </c:pt>
                <c:pt idx="140">
                  <c:v>41369</c:v>
                </c:pt>
                <c:pt idx="141">
                  <c:v>41362</c:v>
                </c:pt>
                <c:pt idx="142">
                  <c:v>41355</c:v>
                </c:pt>
                <c:pt idx="143">
                  <c:v>41348</c:v>
                </c:pt>
                <c:pt idx="144">
                  <c:v>41341</c:v>
                </c:pt>
                <c:pt idx="145">
                  <c:v>41334</c:v>
                </c:pt>
                <c:pt idx="146">
                  <c:v>41327</c:v>
                </c:pt>
                <c:pt idx="147">
                  <c:v>41320</c:v>
                </c:pt>
                <c:pt idx="148">
                  <c:v>41313</c:v>
                </c:pt>
                <c:pt idx="149">
                  <c:v>41306</c:v>
                </c:pt>
                <c:pt idx="150">
                  <c:v>41299</c:v>
                </c:pt>
                <c:pt idx="151">
                  <c:v>41292</c:v>
                </c:pt>
                <c:pt idx="152">
                  <c:v>41285</c:v>
                </c:pt>
                <c:pt idx="153">
                  <c:v>41278</c:v>
                </c:pt>
                <c:pt idx="154">
                  <c:v>41271</c:v>
                </c:pt>
                <c:pt idx="155">
                  <c:v>41264</c:v>
                </c:pt>
                <c:pt idx="156">
                  <c:v>41257</c:v>
                </c:pt>
                <c:pt idx="157">
                  <c:v>41250</c:v>
                </c:pt>
                <c:pt idx="158">
                  <c:v>41243</c:v>
                </c:pt>
                <c:pt idx="159">
                  <c:v>41236</c:v>
                </c:pt>
                <c:pt idx="160">
                  <c:v>41229</c:v>
                </c:pt>
                <c:pt idx="161">
                  <c:v>41222</c:v>
                </c:pt>
                <c:pt idx="162">
                  <c:v>41215</c:v>
                </c:pt>
                <c:pt idx="163">
                  <c:v>41208</c:v>
                </c:pt>
                <c:pt idx="164">
                  <c:v>41201</c:v>
                </c:pt>
                <c:pt idx="165">
                  <c:v>41194</c:v>
                </c:pt>
                <c:pt idx="166">
                  <c:v>41187</c:v>
                </c:pt>
                <c:pt idx="167">
                  <c:v>41180</c:v>
                </c:pt>
                <c:pt idx="168">
                  <c:v>41173</c:v>
                </c:pt>
                <c:pt idx="169">
                  <c:v>41166</c:v>
                </c:pt>
                <c:pt idx="170">
                  <c:v>41159</c:v>
                </c:pt>
                <c:pt idx="171">
                  <c:v>41152</c:v>
                </c:pt>
                <c:pt idx="172">
                  <c:v>41145</c:v>
                </c:pt>
                <c:pt idx="173">
                  <c:v>41138</c:v>
                </c:pt>
                <c:pt idx="174">
                  <c:v>41131</c:v>
                </c:pt>
                <c:pt idx="175">
                  <c:v>41124</c:v>
                </c:pt>
                <c:pt idx="176">
                  <c:v>41117</c:v>
                </c:pt>
                <c:pt idx="177">
                  <c:v>41110</c:v>
                </c:pt>
                <c:pt idx="178">
                  <c:v>41103</c:v>
                </c:pt>
                <c:pt idx="179">
                  <c:v>41096</c:v>
                </c:pt>
                <c:pt idx="180">
                  <c:v>41089</c:v>
                </c:pt>
                <c:pt idx="181">
                  <c:v>41082</c:v>
                </c:pt>
                <c:pt idx="182">
                  <c:v>41075</c:v>
                </c:pt>
                <c:pt idx="183">
                  <c:v>41068</c:v>
                </c:pt>
                <c:pt idx="184">
                  <c:v>41061</c:v>
                </c:pt>
                <c:pt idx="185">
                  <c:v>41054</c:v>
                </c:pt>
                <c:pt idx="186">
                  <c:v>41047</c:v>
                </c:pt>
                <c:pt idx="187">
                  <c:v>41040</c:v>
                </c:pt>
                <c:pt idx="188">
                  <c:v>41033</c:v>
                </c:pt>
                <c:pt idx="189">
                  <c:v>41026</c:v>
                </c:pt>
                <c:pt idx="190">
                  <c:v>41019</c:v>
                </c:pt>
                <c:pt idx="191">
                  <c:v>41012</c:v>
                </c:pt>
                <c:pt idx="192">
                  <c:v>41005</c:v>
                </c:pt>
                <c:pt idx="193">
                  <c:v>40998</c:v>
                </c:pt>
                <c:pt idx="194">
                  <c:v>40991</c:v>
                </c:pt>
                <c:pt idx="195">
                  <c:v>40984</c:v>
                </c:pt>
                <c:pt idx="196">
                  <c:v>40977</c:v>
                </c:pt>
                <c:pt idx="197">
                  <c:v>40970</c:v>
                </c:pt>
                <c:pt idx="198">
                  <c:v>40963</c:v>
                </c:pt>
                <c:pt idx="199">
                  <c:v>40956</c:v>
                </c:pt>
                <c:pt idx="200">
                  <c:v>40949</c:v>
                </c:pt>
                <c:pt idx="201">
                  <c:v>40942</c:v>
                </c:pt>
                <c:pt idx="202">
                  <c:v>40935</c:v>
                </c:pt>
                <c:pt idx="203">
                  <c:v>40928</c:v>
                </c:pt>
                <c:pt idx="204">
                  <c:v>40921</c:v>
                </c:pt>
                <c:pt idx="205">
                  <c:v>40914</c:v>
                </c:pt>
                <c:pt idx="206">
                  <c:v>40907</c:v>
                </c:pt>
                <c:pt idx="207">
                  <c:v>40900</c:v>
                </c:pt>
                <c:pt idx="208">
                  <c:v>40893</c:v>
                </c:pt>
                <c:pt idx="209">
                  <c:v>40886</c:v>
                </c:pt>
                <c:pt idx="210">
                  <c:v>40879</c:v>
                </c:pt>
                <c:pt idx="211">
                  <c:v>40872</c:v>
                </c:pt>
                <c:pt idx="212">
                  <c:v>40865</c:v>
                </c:pt>
                <c:pt idx="213">
                  <c:v>40858</c:v>
                </c:pt>
                <c:pt idx="214">
                  <c:v>40851</c:v>
                </c:pt>
                <c:pt idx="215">
                  <c:v>40844</c:v>
                </c:pt>
                <c:pt idx="216">
                  <c:v>40837</c:v>
                </c:pt>
                <c:pt idx="217">
                  <c:v>40830</c:v>
                </c:pt>
                <c:pt idx="218">
                  <c:v>40823</c:v>
                </c:pt>
                <c:pt idx="219">
                  <c:v>40816</c:v>
                </c:pt>
                <c:pt idx="220">
                  <c:v>40809</c:v>
                </c:pt>
                <c:pt idx="221">
                  <c:v>40802</c:v>
                </c:pt>
                <c:pt idx="222">
                  <c:v>40795</c:v>
                </c:pt>
                <c:pt idx="223">
                  <c:v>40788</c:v>
                </c:pt>
                <c:pt idx="224">
                  <c:v>40781</c:v>
                </c:pt>
                <c:pt idx="225">
                  <c:v>40774</c:v>
                </c:pt>
                <c:pt idx="226">
                  <c:v>40767</c:v>
                </c:pt>
                <c:pt idx="227">
                  <c:v>40760</c:v>
                </c:pt>
                <c:pt idx="228">
                  <c:v>40753</c:v>
                </c:pt>
                <c:pt idx="229">
                  <c:v>40746</c:v>
                </c:pt>
                <c:pt idx="230">
                  <c:v>40739</c:v>
                </c:pt>
                <c:pt idx="231">
                  <c:v>40732</c:v>
                </c:pt>
                <c:pt idx="232">
                  <c:v>40725</c:v>
                </c:pt>
                <c:pt idx="233">
                  <c:v>40718</c:v>
                </c:pt>
                <c:pt idx="234">
                  <c:v>40711</c:v>
                </c:pt>
                <c:pt idx="235">
                  <c:v>40704</c:v>
                </c:pt>
                <c:pt idx="236">
                  <c:v>40697</c:v>
                </c:pt>
                <c:pt idx="237">
                  <c:v>40690</c:v>
                </c:pt>
                <c:pt idx="238">
                  <c:v>40683</c:v>
                </c:pt>
                <c:pt idx="239">
                  <c:v>40676</c:v>
                </c:pt>
                <c:pt idx="240">
                  <c:v>40669</c:v>
                </c:pt>
                <c:pt idx="241">
                  <c:v>40662</c:v>
                </c:pt>
                <c:pt idx="242">
                  <c:v>40655</c:v>
                </c:pt>
                <c:pt idx="243">
                  <c:v>40648</c:v>
                </c:pt>
                <c:pt idx="244">
                  <c:v>40641</c:v>
                </c:pt>
                <c:pt idx="245">
                  <c:v>40634</c:v>
                </c:pt>
                <c:pt idx="246">
                  <c:v>40627</c:v>
                </c:pt>
                <c:pt idx="247">
                  <c:v>40620</c:v>
                </c:pt>
                <c:pt idx="248">
                  <c:v>40613</c:v>
                </c:pt>
                <c:pt idx="249">
                  <c:v>40606</c:v>
                </c:pt>
                <c:pt idx="250">
                  <c:v>40599</c:v>
                </c:pt>
                <c:pt idx="251">
                  <c:v>40592</c:v>
                </c:pt>
                <c:pt idx="252">
                  <c:v>40585</c:v>
                </c:pt>
                <c:pt idx="253">
                  <c:v>40578</c:v>
                </c:pt>
                <c:pt idx="254">
                  <c:v>40571</c:v>
                </c:pt>
                <c:pt idx="255">
                  <c:v>40564</c:v>
                </c:pt>
                <c:pt idx="256">
                  <c:v>40557</c:v>
                </c:pt>
                <c:pt idx="257">
                  <c:v>40550</c:v>
                </c:pt>
                <c:pt idx="258">
                  <c:v>40543</c:v>
                </c:pt>
                <c:pt idx="259">
                  <c:v>40536</c:v>
                </c:pt>
                <c:pt idx="260">
                  <c:v>40529</c:v>
                </c:pt>
                <c:pt idx="261">
                  <c:v>40522</c:v>
                </c:pt>
                <c:pt idx="262">
                  <c:v>40515</c:v>
                </c:pt>
                <c:pt idx="263">
                  <c:v>40508</c:v>
                </c:pt>
                <c:pt idx="264">
                  <c:v>40501</c:v>
                </c:pt>
                <c:pt idx="265">
                  <c:v>40494</c:v>
                </c:pt>
                <c:pt idx="266">
                  <c:v>40487</c:v>
                </c:pt>
                <c:pt idx="267">
                  <c:v>40480</c:v>
                </c:pt>
                <c:pt idx="268">
                  <c:v>40473</c:v>
                </c:pt>
                <c:pt idx="269">
                  <c:v>40466</c:v>
                </c:pt>
                <c:pt idx="270">
                  <c:v>40459</c:v>
                </c:pt>
                <c:pt idx="271">
                  <c:v>40452</c:v>
                </c:pt>
                <c:pt idx="272">
                  <c:v>40445</c:v>
                </c:pt>
                <c:pt idx="273">
                  <c:v>40438</c:v>
                </c:pt>
                <c:pt idx="274">
                  <c:v>40431</c:v>
                </c:pt>
                <c:pt idx="275">
                  <c:v>40424</c:v>
                </c:pt>
                <c:pt idx="276">
                  <c:v>40417</c:v>
                </c:pt>
                <c:pt idx="277">
                  <c:v>40410</c:v>
                </c:pt>
                <c:pt idx="278">
                  <c:v>40403</c:v>
                </c:pt>
                <c:pt idx="279">
                  <c:v>40396</c:v>
                </c:pt>
                <c:pt idx="280">
                  <c:v>40389</c:v>
                </c:pt>
                <c:pt idx="281">
                  <c:v>40382</c:v>
                </c:pt>
                <c:pt idx="282">
                  <c:v>40375</c:v>
                </c:pt>
                <c:pt idx="283">
                  <c:v>40368</c:v>
                </c:pt>
                <c:pt idx="284">
                  <c:v>40361</c:v>
                </c:pt>
                <c:pt idx="285">
                  <c:v>40354</c:v>
                </c:pt>
                <c:pt idx="286">
                  <c:v>40347</c:v>
                </c:pt>
                <c:pt idx="287">
                  <c:v>40340</c:v>
                </c:pt>
                <c:pt idx="288">
                  <c:v>40333</c:v>
                </c:pt>
                <c:pt idx="289">
                  <c:v>40326</c:v>
                </c:pt>
                <c:pt idx="290">
                  <c:v>40319</c:v>
                </c:pt>
                <c:pt idx="291">
                  <c:v>40312</c:v>
                </c:pt>
                <c:pt idx="292">
                  <c:v>40305</c:v>
                </c:pt>
                <c:pt idx="293">
                  <c:v>40298</c:v>
                </c:pt>
                <c:pt idx="294">
                  <c:v>40291</c:v>
                </c:pt>
                <c:pt idx="295">
                  <c:v>40284</c:v>
                </c:pt>
                <c:pt idx="296">
                  <c:v>40277</c:v>
                </c:pt>
                <c:pt idx="297">
                  <c:v>40270</c:v>
                </c:pt>
                <c:pt idx="298">
                  <c:v>40263</c:v>
                </c:pt>
                <c:pt idx="299">
                  <c:v>40256</c:v>
                </c:pt>
                <c:pt idx="300">
                  <c:v>40249</c:v>
                </c:pt>
                <c:pt idx="301">
                  <c:v>40242</c:v>
                </c:pt>
                <c:pt idx="302">
                  <c:v>40235</c:v>
                </c:pt>
                <c:pt idx="303">
                  <c:v>40228</c:v>
                </c:pt>
                <c:pt idx="304">
                  <c:v>40221</c:v>
                </c:pt>
                <c:pt idx="305">
                  <c:v>40214</c:v>
                </c:pt>
                <c:pt idx="306">
                  <c:v>40207</c:v>
                </c:pt>
                <c:pt idx="307">
                  <c:v>40200</c:v>
                </c:pt>
                <c:pt idx="308">
                  <c:v>40193</c:v>
                </c:pt>
                <c:pt idx="309">
                  <c:v>40186</c:v>
                </c:pt>
                <c:pt idx="310">
                  <c:v>40179</c:v>
                </c:pt>
                <c:pt idx="311">
                  <c:v>40172</c:v>
                </c:pt>
                <c:pt idx="312">
                  <c:v>40165</c:v>
                </c:pt>
                <c:pt idx="313">
                  <c:v>40158</c:v>
                </c:pt>
                <c:pt idx="314">
                  <c:v>40151</c:v>
                </c:pt>
                <c:pt idx="315">
                  <c:v>40144</c:v>
                </c:pt>
                <c:pt idx="316">
                  <c:v>40137</c:v>
                </c:pt>
                <c:pt idx="317">
                  <c:v>40130</c:v>
                </c:pt>
                <c:pt idx="318">
                  <c:v>40123</c:v>
                </c:pt>
                <c:pt idx="319">
                  <c:v>40116</c:v>
                </c:pt>
                <c:pt idx="320">
                  <c:v>40109</c:v>
                </c:pt>
                <c:pt idx="321">
                  <c:v>40102</c:v>
                </c:pt>
                <c:pt idx="322">
                  <c:v>40095</c:v>
                </c:pt>
                <c:pt idx="323">
                  <c:v>40088</c:v>
                </c:pt>
                <c:pt idx="324">
                  <c:v>40081</c:v>
                </c:pt>
                <c:pt idx="325">
                  <c:v>40074</c:v>
                </c:pt>
                <c:pt idx="326">
                  <c:v>40067</c:v>
                </c:pt>
                <c:pt idx="327">
                  <c:v>40060</c:v>
                </c:pt>
                <c:pt idx="328">
                  <c:v>40053</c:v>
                </c:pt>
                <c:pt idx="329">
                  <c:v>40046</c:v>
                </c:pt>
                <c:pt idx="330">
                  <c:v>40039</c:v>
                </c:pt>
                <c:pt idx="331">
                  <c:v>40032</c:v>
                </c:pt>
                <c:pt idx="332">
                  <c:v>40025</c:v>
                </c:pt>
                <c:pt idx="333">
                  <c:v>40018</c:v>
                </c:pt>
                <c:pt idx="334">
                  <c:v>40011</c:v>
                </c:pt>
                <c:pt idx="335">
                  <c:v>40004</c:v>
                </c:pt>
                <c:pt idx="336">
                  <c:v>39997</c:v>
                </c:pt>
                <c:pt idx="337">
                  <c:v>39990</c:v>
                </c:pt>
                <c:pt idx="338">
                  <c:v>39983</c:v>
                </c:pt>
                <c:pt idx="339">
                  <c:v>39976</c:v>
                </c:pt>
                <c:pt idx="340">
                  <c:v>39969</c:v>
                </c:pt>
                <c:pt idx="341">
                  <c:v>39962</c:v>
                </c:pt>
                <c:pt idx="342">
                  <c:v>39955</c:v>
                </c:pt>
                <c:pt idx="343">
                  <c:v>39948</c:v>
                </c:pt>
                <c:pt idx="344">
                  <c:v>39941</c:v>
                </c:pt>
                <c:pt idx="345">
                  <c:v>39934</c:v>
                </c:pt>
                <c:pt idx="346">
                  <c:v>39927</c:v>
                </c:pt>
                <c:pt idx="347">
                  <c:v>39920</c:v>
                </c:pt>
                <c:pt idx="348">
                  <c:v>39913</c:v>
                </c:pt>
                <c:pt idx="349">
                  <c:v>39906</c:v>
                </c:pt>
                <c:pt idx="350">
                  <c:v>39899</c:v>
                </c:pt>
                <c:pt idx="351">
                  <c:v>39892</c:v>
                </c:pt>
                <c:pt idx="352">
                  <c:v>39885</c:v>
                </c:pt>
                <c:pt idx="353">
                  <c:v>39878</c:v>
                </c:pt>
                <c:pt idx="354">
                  <c:v>39871</c:v>
                </c:pt>
                <c:pt idx="355">
                  <c:v>39864</c:v>
                </c:pt>
                <c:pt idx="356">
                  <c:v>39857</c:v>
                </c:pt>
                <c:pt idx="357">
                  <c:v>39850</c:v>
                </c:pt>
                <c:pt idx="358">
                  <c:v>39843</c:v>
                </c:pt>
                <c:pt idx="359">
                  <c:v>39836</c:v>
                </c:pt>
                <c:pt idx="360">
                  <c:v>39829</c:v>
                </c:pt>
                <c:pt idx="361">
                  <c:v>39822</c:v>
                </c:pt>
                <c:pt idx="362">
                  <c:v>39815</c:v>
                </c:pt>
                <c:pt idx="363">
                  <c:v>39808</c:v>
                </c:pt>
                <c:pt idx="364">
                  <c:v>39801</c:v>
                </c:pt>
                <c:pt idx="365">
                  <c:v>39794</c:v>
                </c:pt>
                <c:pt idx="366">
                  <c:v>39787</c:v>
                </c:pt>
                <c:pt idx="367">
                  <c:v>39780</c:v>
                </c:pt>
                <c:pt idx="368">
                  <c:v>39773</c:v>
                </c:pt>
                <c:pt idx="369">
                  <c:v>39766</c:v>
                </c:pt>
                <c:pt idx="370">
                  <c:v>39759</c:v>
                </c:pt>
                <c:pt idx="371">
                  <c:v>39752</c:v>
                </c:pt>
                <c:pt idx="372">
                  <c:v>39745</c:v>
                </c:pt>
                <c:pt idx="373">
                  <c:v>39738</c:v>
                </c:pt>
                <c:pt idx="374">
                  <c:v>39731</c:v>
                </c:pt>
                <c:pt idx="375">
                  <c:v>39724</c:v>
                </c:pt>
                <c:pt idx="376">
                  <c:v>39717</c:v>
                </c:pt>
                <c:pt idx="377">
                  <c:v>39710</c:v>
                </c:pt>
                <c:pt idx="378">
                  <c:v>39703</c:v>
                </c:pt>
                <c:pt idx="379">
                  <c:v>39696</c:v>
                </c:pt>
                <c:pt idx="380">
                  <c:v>39689</c:v>
                </c:pt>
                <c:pt idx="381">
                  <c:v>39682</c:v>
                </c:pt>
                <c:pt idx="382">
                  <c:v>39675</c:v>
                </c:pt>
                <c:pt idx="383">
                  <c:v>39668</c:v>
                </c:pt>
                <c:pt idx="384">
                  <c:v>39661</c:v>
                </c:pt>
                <c:pt idx="385">
                  <c:v>39654</c:v>
                </c:pt>
                <c:pt idx="386">
                  <c:v>39647</c:v>
                </c:pt>
                <c:pt idx="387">
                  <c:v>39640</c:v>
                </c:pt>
                <c:pt idx="388">
                  <c:v>39633</c:v>
                </c:pt>
                <c:pt idx="389">
                  <c:v>39626</c:v>
                </c:pt>
                <c:pt idx="390">
                  <c:v>39619</c:v>
                </c:pt>
                <c:pt idx="391">
                  <c:v>39612</c:v>
                </c:pt>
                <c:pt idx="392">
                  <c:v>39605</c:v>
                </c:pt>
                <c:pt idx="393">
                  <c:v>39598</c:v>
                </c:pt>
                <c:pt idx="394">
                  <c:v>39591</c:v>
                </c:pt>
                <c:pt idx="395">
                  <c:v>39584</c:v>
                </c:pt>
                <c:pt idx="396">
                  <c:v>39577</c:v>
                </c:pt>
                <c:pt idx="397">
                  <c:v>39570</c:v>
                </c:pt>
                <c:pt idx="398">
                  <c:v>39563</c:v>
                </c:pt>
                <c:pt idx="399">
                  <c:v>39556</c:v>
                </c:pt>
                <c:pt idx="400">
                  <c:v>39549</c:v>
                </c:pt>
                <c:pt idx="401">
                  <c:v>39542</c:v>
                </c:pt>
                <c:pt idx="402">
                  <c:v>39535</c:v>
                </c:pt>
                <c:pt idx="403">
                  <c:v>39528</c:v>
                </c:pt>
                <c:pt idx="404">
                  <c:v>39521</c:v>
                </c:pt>
                <c:pt idx="405">
                  <c:v>39514</c:v>
                </c:pt>
                <c:pt idx="406">
                  <c:v>39507</c:v>
                </c:pt>
                <c:pt idx="407">
                  <c:v>39500</c:v>
                </c:pt>
                <c:pt idx="408">
                  <c:v>39493</c:v>
                </c:pt>
                <c:pt idx="409">
                  <c:v>39486</c:v>
                </c:pt>
                <c:pt idx="410">
                  <c:v>39479</c:v>
                </c:pt>
                <c:pt idx="411">
                  <c:v>39472</c:v>
                </c:pt>
                <c:pt idx="412">
                  <c:v>39465</c:v>
                </c:pt>
                <c:pt idx="413">
                  <c:v>39458</c:v>
                </c:pt>
                <c:pt idx="414">
                  <c:v>39451</c:v>
                </c:pt>
                <c:pt idx="415">
                  <c:v>39444</c:v>
                </c:pt>
                <c:pt idx="416">
                  <c:v>39437</c:v>
                </c:pt>
                <c:pt idx="417">
                  <c:v>39430</c:v>
                </c:pt>
                <c:pt idx="418">
                  <c:v>39423</c:v>
                </c:pt>
                <c:pt idx="419">
                  <c:v>39416</c:v>
                </c:pt>
                <c:pt idx="420">
                  <c:v>39409</c:v>
                </c:pt>
                <c:pt idx="421">
                  <c:v>39402</c:v>
                </c:pt>
                <c:pt idx="422">
                  <c:v>39395</c:v>
                </c:pt>
                <c:pt idx="423">
                  <c:v>39388</c:v>
                </c:pt>
                <c:pt idx="424">
                  <c:v>39381</c:v>
                </c:pt>
                <c:pt idx="425">
                  <c:v>39374</c:v>
                </c:pt>
                <c:pt idx="426">
                  <c:v>39367</c:v>
                </c:pt>
                <c:pt idx="427">
                  <c:v>39360</c:v>
                </c:pt>
                <c:pt idx="428">
                  <c:v>39353</c:v>
                </c:pt>
                <c:pt idx="429">
                  <c:v>39346</c:v>
                </c:pt>
                <c:pt idx="430">
                  <c:v>39339</c:v>
                </c:pt>
                <c:pt idx="431">
                  <c:v>39332</c:v>
                </c:pt>
                <c:pt idx="432">
                  <c:v>39325</c:v>
                </c:pt>
                <c:pt idx="433">
                  <c:v>39318</c:v>
                </c:pt>
                <c:pt idx="434">
                  <c:v>39311</c:v>
                </c:pt>
                <c:pt idx="435">
                  <c:v>39304</c:v>
                </c:pt>
                <c:pt idx="436">
                  <c:v>39297</c:v>
                </c:pt>
                <c:pt idx="437">
                  <c:v>39290</c:v>
                </c:pt>
                <c:pt idx="438">
                  <c:v>39283</c:v>
                </c:pt>
                <c:pt idx="439">
                  <c:v>39276</c:v>
                </c:pt>
                <c:pt idx="440">
                  <c:v>39269</c:v>
                </c:pt>
                <c:pt idx="441">
                  <c:v>39262</c:v>
                </c:pt>
                <c:pt idx="442">
                  <c:v>39255</c:v>
                </c:pt>
                <c:pt idx="443">
                  <c:v>39248</c:v>
                </c:pt>
                <c:pt idx="444">
                  <c:v>39241</c:v>
                </c:pt>
                <c:pt idx="445">
                  <c:v>39234</c:v>
                </c:pt>
                <c:pt idx="446">
                  <c:v>39227</c:v>
                </c:pt>
                <c:pt idx="447">
                  <c:v>39220</c:v>
                </c:pt>
                <c:pt idx="448">
                  <c:v>39213</c:v>
                </c:pt>
                <c:pt idx="449">
                  <c:v>39206</c:v>
                </c:pt>
                <c:pt idx="450">
                  <c:v>39199</c:v>
                </c:pt>
                <c:pt idx="451">
                  <c:v>39192</c:v>
                </c:pt>
                <c:pt idx="452">
                  <c:v>39185</c:v>
                </c:pt>
                <c:pt idx="453">
                  <c:v>39178</c:v>
                </c:pt>
                <c:pt idx="454">
                  <c:v>39171</c:v>
                </c:pt>
                <c:pt idx="455">
                  <c:v>39164</c:v>
                </c:pt>
                <c:pt idx="456">
                  <c:v>39157</c:v>
                </c:pt>
                <c:pt idx="457">
                  <c:v>39150</c:v>
                </c:pt>
                <c:pt idx="458">
                  <c:v>39143</c:v>
                </c:pt>
                <c:pt idx="459">
                  <c:v>39136</c:v>
                </c:pt>
                <c:pt idx="460">
                  <c:v>39129</c:v>
                </c:pt>
                <c:pt idx="461">
                  <c:v>39122</c:v>
                </c:pt>
                <c:pt idx="462">
                  <c:v>39115</c:v>
                </c:pt>
                <c:pt idx="463">
                  <c:v>39108</c:v>
                </c:pt>
                <c:pt idx="464">
                  <c:v>39101</c:v>
                </c:pt>
                <c:pt idx="465">
                  <c:v>39094</c:v>
                </c:pt>
                <c:pt idx="466">
                  <c:v>39087</c:v>
                </c:pt>
                <c:pt idx="467">
                  <c:v>39080</c:v>
                </c:pt>
                <c:pt idx="468">
                  <c:v>39073</c:v>
                </c:pt>
                <c:pt idx="469">
                  <c:v>39066</c:v>
                </c:pt>
                <c:pt idx="470">
                  <c:v>39059</c:v>
                </c:pt>
                <c:pt idx="471">
                  <c:v>39052</c:v>
                </c:pt>
                <c:pt idx="472">
                  <c:v>39045</c:v>
                </c:pt>
                <c:pt idx="473">
                  <c:v>39038</c:v>
                </c:pt>
                <c:pt idx="474">
                  <c:v>39031</c:v>
                </c:pt>
                <c:pt idx="475">
                  <c:v>39024</c:v>
                </c:pt>
                <c:pt idx="476">
                  <c:v>39017</c:v>
                </c:pt>
                <c:pt idx="477">
                  <c:v>39010</c:v>
                </c:pt>
                <c:pt idx="478">
                  <c:v>39003</c:v>
                </c:pt>
                <c:pt idx="479">
                  <c:v>38996</c:v>
                </c:pt>
                <c:pt idx="480">
                  <c:v>38989</c:v>
                </c:pt>
                <c:pt idx="481">
                  <c:v>38982</c:v>
                </c:pt>
                <c:pt idx="482">
                  <c:v>38975</c:v>
                </c:pt>
                <c:pt idx="483">
                  <c:v>38968</c:v>
                </c:pt>
                <c:pt idx="484">
                  <c:v>38961</c:v>
                </c:pt>
                <c:pt idx="485">
                  <c:v>38954</c:v>
                </c:pt>
                <c:pt idx="486">
                  <c:v>38947</c:v>
                </c:pt>
                <c:pt idx="487">
                  <c:v>38940</c:v>
                </c:pt>
                <c:pt idx="488">
                  <c:v>38933</c:v>
                </c:pt>
                <c:pt idx="489">
                  <c:v>38926</c:v>
                </c:pt>
                <c:pt idx="490">
                  <c:v>38919</c:v>
                </c:pt>
                <c:pt idx="491">
                  <c:v>38912</c:v>
                </c:pt>
                <c:pt idx="492">
                  <c:v>38905</c:v>
                </c:pt>
                <c:pt idx="493">
                  <c:v>38898</c:v>
                </c:pt>
                <c:pt idx="494">
                  <c:v>38891</c:v>
                </c:pt>
                <c:pt idx="495">
                  <c:v>38884</c:v>
                </c:pt>
                <c:pt idx="496">
                  <c:v>38877</c:v>
                </c:pt>
                <c:pt idx="497">
                  <c:v>38870</c:v>
                </c:pt>
                <c:pt idx="498">
                  <c:v>38863</c:v>
                </c:pt>
                <c:pt idx="499">
                  <c:v>38856</c:v>
                </c:pt>
                <c:pt idx="500">
                  <c:v>38849</c:v>
                </c:pt>
                <c:pt idx="501">
                  <c:v>38842</c:v>
                </c:pt>
                <c:pt idx="502">
                  <c:v>38835</c:v>
                </c:pt>
                <c:pt idx="503">
                  <c:v>38828</c:v>
                </c:pt>
                <c:pt idx="504">
                  <c:v>38821</c:v>
                </c:pt>
                <c:pt idx="505">
                  <c:v>38814</c:v>
                </c:pt>
                <c:pt idx="506">
                  <c:v>38807</c:v>
                </c:pt>
                <c:pt idx="507">
                  <c:v>38800</c:v>
                </c:pt>
                <c:pt idx="508">
                  <c:v>38793</c:v>
                </c:pt>
                <c:pt idx="509">
                  <c:v>38786</c:v>
                </c:pt>
                <c:pt idx="510">
                  <c:v>38779</c:v>
                </c:pt>
                <c:pt idx="511">
                  <c:v>38772</c:v>
                </c:pt>
                <c:pt idx="512">
                  <c:v>38765</c:v>
                </c:pt>
                <c:pt idx="513">
                  <c:v>38758</c:v>
                </c:pt>
                <c:pt idx="514">
                  <c:v>38751</c:v>
                </c:pt>
                <c:pt idx="515">
                  <c:v>38744</c:v>
                </c:pt>
                <c:pt idx="516">
                  <c:v>38737</c:v>
                </c:pt>
                <c:pt idx="517">
                  <c:v>38730</c:v>
                </c:pt>
                <c:pt idx="518">
                  <c:v>38723</c:v>
                </c:pt>
                <c:pt idx="519">
                  <c:v>38716</c:v>
                </c:pt>
                <c:pt idx="520">
                  <c:v>38709</c:v>
                </c:pt>
                <c:pt idx="521">
                  <c:v>38702</c:v>
                </c:pt>
                <c:pt idx="522">
                  <c:v>38695</c:v>
                </c:pt>
                <c:pt idx="523">
                  <c:v>38688</c:v>
                </c:pt>
                <c:pt idx="524">
                  <c:v>38681</c:v>
                </c:pt>
                <c:pt idx="525">
                  <c:v>38674</c:v>
                </c:pt>
                <c:pt idx="526">
                  <c:v>38667</c:v>
                </c:pt>
                <c:pt idx="527">
                  <c:v>38660</c:v>
                </c:pt>
                <c:pt idx="528">
                  <c:v>38653</c:v>
                </c:pt>
                <c:pt idx="529">
                  <c:v>38646</c:v>
                </c:pt>
                <c:pt idx="530">
                  <c:v>38639</c:v>
                </c:pt>
                <c:pt idx="531">
                  <c:v>38632</c:v>
                </c:pt>
                <c:pt idx="532">
                  <c:v>38625</c:v>
                </c:pt>
                <c:pt idx="533">
                  <c:v>38618</c:v>
                </c:pt>
                <c:pt idx="534">
                  <c:v>38611</c:v>
                </c:pt>
                <c:pt idx="535">
                  <c:v>38604</c:v>
                </c:pt>
                <c:pt idx="536">
                  <c:v>38597</c:v>
                </c:pt>
                <c:pt idx="537">
                  <c:v>38590</c:v>
                </c:pt>
                <c:pt idx="538">
                  <c:v>38583</c:v>
                </c:pt>
                <c:pt idx="539">
                  <c:v>38576</c:v>
                </c:pt>
                <c:pt idx="540">
                  <c:v>38569</c:v>
                </c:pt>
                <c:pt idx="541">
                  <c:v>38562</c:v>
                </c:pt>
                <c:pt idx="542">
                  <c:v>38555</c:v>
                </c:pt>
                <c:pt idx="543">
                  <c:v>38548</c:v>
                </c:pt>
                <c:pt idx="544">
                  <c:v>38541</c:v>
                </c:pt>
                <c:pt idx="545">
                  <c:v>38534</c:v>
                </c:pt>
                <c:pt idx="546">
                  <c:v>38527</c:v>
                </c:pt>
                <c:pt idx="547">
                  <c:v>38520</c:v>
                </c:pt>
                <c:pt idx="548">
                  <c:v>38513</c:v>
                </c:pt>
                <c:pt idx="549">
                  <c:v>38506</c:v>
                </c:pt>
                <c:pt idx="550">
                  <c:v>38499</c:v>
                </c:pt>
                <c:pt idx="551">
                  <c:v>38492</c:v>
                </c:pt>
                <c:pt idx="552">
                  <c:v>38485</c:v>
                </c:pt>
                <c:pt idx="553">
                  <c:v>38478</c:v>
                </c:pt>
                <c:pt idx="554">
                  <c:v>38471</c:v>
                </c:pt>
                <c:pt idx="555">
                  <c:v>38464</c:v>
                </c:pt>
                <c:pt idx="556">
                  <c:v>38457</c:v>
                </c:pt>
                <c:pt idx="557">
                  <c:v>38450</c:v>
                </c:pt>
                <c:pt idx="558">
                  <c:v>38443</c:v>
                </c:pt>
                <c:pt idx="559">
                  <c:v>38436</c:v>
                </c:pt>
                <c:pt idx="560">
                  <c:v>38429</c:v>
                </c:pt>
                <c:pt idx="561">
                  <c:v>38422</c:v>
                </c:pt>
                <c:pt idx="562">
                  <c:v>38415</c:v>
                </c:pt>
                <c:pt idx="563">
                  <c:v>38408</c:v>
                </c:pt>
                <c:pt idx="564">
                  <c:v>38401</c:v>
                </c:pt>
                <c:pt idx="565">
                  <c:v>38394</c:v>
                </c:pt>
                <c:pt idx="566">
                  <c:v>38387</c:v>
                </c:pt>
                <c:pt idx="567">
                  <c:v>38380</c:v>
                </c:pt>
                <c:pt idx="568">
                  <c:v>38373</c:v>
                </c:pt>
                <c:pt idx="569">
                  <c:v>38366</c:v>
                </c:pt>
                <c:pt idx="570">
                  <c:v>38359</c:v>
                </c:pt>
                <c:pt idx="571">
                  <c:v>38352</c:v>
                </c:pt>
                <c:pt idx="572">
                  <c:v>38345</c:v>
                </c:pt>
                <c:pt idx="573">
                  <c:v>38338</c:v>
                </c:pt>
                <c:pt idx="574">
                  <c:v>38331</c:v>
                </c:pt>
                <c:pt idx="575">
                  <c:v>38324</c:v>
                </c:pt>
                <c:pt idx="576">
                  <c:v>38317</c:v>
                </c:pt>
                <c:pt idx="577">
                  <c:v>38310</c:v>
                </c:pt>
                <c:pt idx="578">
                  <c:v>38303</c:v>
                </c:pt>
                <c:pt idx="579">
                  <c:v>38296</c:v>
                </c:pt>
                <c:pt idx="580">
                  <c:v>38289</c:v>
                </c:pt>
                <c:pt idx="581">
                  <c:v>38282</c:v>
                </c:pt>
                <c:pt idx="582">
                  <c:v>38275</c:v>
                </c:pt>
                <c:pt idx="583">
                  <c:v>38268</c:v>
                </c:pt>
                <c:pt idx="584">
                  <c:v>38261</c:v>
                </c:pt>
                <c:pt idx="585">
                  <c:v>38254</c:v>
                </c:pt>
                <c:pt idx="586">
                  <c:v>38247</c:v>
                </c:pt>
                <c:pt idx="587">
                  <c:v>38240</c:v>
                </c:pt>
                <c:pt idx="588">
                  <c:v>38233</c:v>
                </c:pt>
                <c:pt idx="589">
                  <c:v>38226</c:v>
                </c:pt>
                <c:pt idx="590">
                  <c:v>38219</c:v>
                </c:pt>
                <c:pt idx="591">
                  <c:v>38212</c:v>
                </c:pt>
                <c:pt idx="592">
                  <c:v>38205</c:v>
                </c:pt>
                <c:pt idx="593">
                  <c:v>38198</c:v>
                </c:pt>
                <c:pt idx="594">
                  <c:v>38191</c:v>
                </c:pt>
                <c:pt idx="595">
                  <c:v>38184</c:v>
                </c:pt>
                <c:pt idx="596">
                  <c:v>38177</c:v>
                </c:pt>
                <c:pt idx="597">
                  <c:v>38170</c:v>
                </c:pt>
                <c:pt idx="598">
                  <c:v>38163</c:v>
                </c:pt>
                <c:pt idx="599">
                  <c:v>38156</c:v>
                </c:pt>
                <c:pt idx="600">
                  <c:v>38149</c:v>
                </c:pt>
                <c:pt idx="601">
                  <c:v>38142</c:v>
                </c:pt>
                <c:pt idx="602">
                  <c:v>38135</c:v>
                </c:pt>
                <c:pt idx="603">
                  <c:v>38128</c:v>
                </c:pt>
                <c:pt idx="604">
                  <c:v>38121</c:v>
                </c:pt>
                <c:pt idx="605">
                  <c:v>38114</c:v>
                </c:pt>
                <c:pt idx="606">
                  <c:v>38107</c:v>
                </c:pt>
                <c:pt idx="607">
                  <c:v>38100</c:v>
                </c:pt>
                <c:pt idx="608">
                  <c:v>38093</c:v>
                </c:pt>
                <c:pt idx="609">
                  <c:v>38086</c:v>
                </c:pt>
                <c:pt idx="610">
                  <c:v>38079</c:v>
                </c:pt>
                <c:pt idx="611">
                  <c:v>38072</c:v>
                </c:pt>
                <c:pt idx="612">
                  <c:v>38065</c:v>
                </c:pt>
                <c:pt idx="613">
                  <c:v>38058</c:v>
                </c:pt>
                <c:pt idx="614">
                  <c:v>38051</c:v>
                </c:pt>
                <c:pt idx="615">
                  <c:v>38044</c:v>
                </c:pt>
                <c:pt idx="616">
                  <c:v>38037</c:v>
                </c:pt>
                <c:pt idx="617">
                  <c:v>38030</c:v>
                </c:pt>
                <c:pt idx="618">
                  <c:v>38023</c:v>
                </c:pt>
                <c:pt idx="619">
                  <c:v>38016</c:v>
                </c:pt>
                <c:pt idx="620">
                  <c:v>38009</c:v>
                </c:pt>
                <c:pt idx="621">
                  <c:v>38002</c:v>
                </c:pt>
                <c:pt idx="622">
                  <c:v>37995</c:v>
                </c:pt>
                <c:pt idx="623">
                  <c:v>37988</c:v>
                </c:pt>
                <c:pt idx="624">
                  <c:v>37981</c:v>
                </c:pt>
                <c:pt idx="625">
                  <c:v>37974</c:v>
                </c:pt>
                <c:pt idx="626">
                  <c:v>37967</c:v>
                </c:pt>
                <c:pt idx="627">
                  <c:v>37960</c:v>
                </c:pt>
                <c:pt idx="628">
                  <c:v>37953</c:v>
                </c:pt>
                <c:pt idx="629">
                  <c:v>37946</c:v>
                </c:pt>
                <c:pt idx="630">
                  <c:v>37939</c:v>
                </c:pt>
                <c:pt idx="631">
                  <c:v>37932</c:v>
                </c:pt>
                <c:pt idx="632">
                  <c:v>37925</c:v>
                </c:pt>
                <c:pt idx="633">
                  <c:v>37918</c:v>
                </c:pt>
                <c:pt idx="634">
                  <c:v>37911</c:v>
                </c:pt>
                <c:pt idx="635">
                  <c:v>37904</c:v>
                </c:pt>
                <c:pt idx="636">
                  <c:v>37897</c:v>
                </c:pt>
                <c:pt idx="637">
                  <c:v>37890</c:v>
                </c:pt>
                <c:pt idx="638">
                  <c:v>37883</c:v>
                </c:pt>
                <c:pt idx="639">
                  <c:v>37876</c:v>
                </c:pt>
                <c:pt idx="640">
                  <c:v>37869</c:v>
                </c:pt>
                <c:pt idx="641">
                  <c:v>37862</c:v>
                </c:pt>
                <c:pt idx="642">
                  <c:v>37855</c:v>
                </c:pt>
                <c:pt idx="643">
                  <c:v>37848</c:v>
                </c:pt>
                <c:pt idx="644">
                  <c:v>37841</c:v>
                </c:pt>
                <c:pt idx="645">
                  <c:v>37834</c:v>
                </c:pt>
                <c:pt idx="646">
                  <c:v>37827</c:v>
                </c:pt>
                <c:pt idx="647">
                  <c:v>37820</c:v>
                </c:pt>
                <c:pt idx="648">
                  <c:v>37813</c:v>
                </c:pt>
                <c:pt idx="649">
                  <c:v>37806</c:v>
                </c:pt>
                <c:pt idx="650">
                  <c:v>37799</c:v>
                </c:pt>
                <c:pt idx="651">
                  <c:v>37792</c:v>
                </c:pt>
                <c:pt idx="652">
                  <c:v>37785</c:v>
                </c:pt>
                <c:pt idx="653">
                  <c:v>37778</c:v>
                </c:pt>
                <c:pt idx="654">
                  <c:v>37771</c:v>
                </c:pt>
                <c:pt idx="655">
                  <c:v>37764</c:v>
                </c:pt>
                <c:pt idx="656">
                  <c:v>37757</c:v>
                </c:pt>
                <c:pt idx="657">
                  <c:v>37750</c:v>
                </c:pt>
                <c:pt idx="658">
                  <c:v>37743</c:v>
                </c:pt>
                <c:pt idx="659">
                  <c:v>37736</c:v>
                </c:pt>
                <c:pt idx="660">
                  <c:v>37729</c:v>
                </c:pt>
                <c:pt idx="661">
                  <c:v>37722</c:v>
                </c:pt>
                <c:pt idx="662">
                  <c:v>37715</c:v>
                </c:pt>
                <c:pt idx="663">
                  <c:v>37708</c:v>
                </c:pt>
                <c:pt idx="664">
                  <c:v>37701</c:v>
                </c:pt>
                <c:pt idx="665">
                  <c:v>37694</c:v>
                </c:pt>
                <c:pt idx="666">
                  <c:v>37687</c:v>
                </c:pt>
                <c:pt idx="667">
                  <c:v>37680</c:v>
                </c:pt>
                <c:pt idx="668">
                  <c:v>37673</c:v>
                </c:pt>
                <c:pt idx="669">
                  <c:v>37666</c:v>
                </c:pt>
                <c:pt idx="670">
                  <c:v>37659</c:v>
                </c:pt>
                <c:pt idx="671">
                  <c:v>37652</c:v>
                </c:pt>
                <c:pt idx="672">
                  <c:v>37645</c:v>
                </c:pt>
                <c:pt idx="673">
                  <c:v>37638</c:v>
                </c:pt>
                <c:pt idx="674">
                  <c:v>37631</c:v>
                </c:pt>
                <c:pt idx="675">
                  <c:v>37624</c:v>
                </c:pt>
                <c:pt idx="676">
                  <c:v>37617</c:v>
                </c:pt>
                <c:pt idx="677">
                  <c:v>37610</c:v>
                </c:pt>
                <c:pt idx="678">
                  <c:v>37603</c:v>
                </c:pt>
                <c:pt idx="679">
                  <c:v>37596</c:v>
                </c:pt>
                <c:pt idx="680">
                  <c:v>37589</c:v>
                </c:pt>
                <c:pt idx="681">
                  <c:v>37582</c:v>
                </c:pt>
                <c:pt idx="682">
                  <c:v>37575</c:v>
                </c:pt>
                <c:pt idx="683">
                  <c:v>37568</c:v>
                </c:pt>
                <c:pt idx="684">
                  <c:v>37561</c:v>
                </c:pt>
                <c:pt idx="685">
                  <c:v>37554</c:v>
                </c:pt>
                <c:pt idx="686">
                  <c:v>37547</c:v>
                </c:pt>
                <c:pt idx="687">
                  <c:v>37540</c:v>
                </c:pt>
                <c:pt idx="688">
                  <c:v>37533</c:v>
                </c:pt>
                <c:pt idx="689">
                  <c:v>37526</c:v>
                </c:pt>
                <c:pt idx="690">
                  <c:v>37519</c:v>
                </c:pt>
                <c:pt idx="691">
                  <c:v>37512</c:v>
                </c:pt>
                <c:pt idx="692">
                  <c:v>37505</c:v>
                </c:pt>
                <c:pt idx="693">
                  <c:v>37498</c:v>
                </c:pt>
                <c:pt idx="694">
                  <c:v>37491</c:v>
                </c:pt>
                <c:pt idx="695">
                  <c:v>37484</c:v>
                </c:pt>
                <c:pt idx="696">
                  <c:v>37477</c:v>
                </c:pt>
                <c:pt idx="697">
                  <c:v>37470</c:v>
                </c:pt>
                <c:pt idx="698">
                  <c:v>37463</c:v>
                </c:pt>
                <c:pt idx="699">
                  <c:v>37456</c:v>
                </c:pt>
                <c:pt idx="700">
                  <c:v>37449</c:v>
                </c:pt>
                <c:pt idx="701">
                  <c:v>37442</c:v>
                </c:pt>
                <c:pt idx="702">
                  <c:v>37435</c:v>
                </c:pt>
                <c:pt idx="703">
                  <c:v>37428</c:v>
                </c:pt>
                <c:pt idx="704">
                  <c:v>37421</c:v>
                </c:pt>
                <c:pt idx="705">
                  <c:v>37414</c:v>
                </c:pt>
                <c:pt idx="706">
                  <c:v>37407</c:v>
                </c:pt>
                <c:pt idx="707">
                  <c:v>37400</c:v>
                </c:pt>
                <c:pt idx="708">
                  <c:v>37393</c:v>
                </c:pt>
                <c:pt idx="709">
                  <c:v>37386</c:v>
                </c:pt>
                <c:pt idx="710">
                  <c:v>37379</c:v>
                </c:pt>
                <c:pt idx="711">
                  <c:v>37372</c:v>
                </c:pt>
                <c:pt idx="712">
                  <c:v>37365</c:v>
                </c:pt>
                <c:pt idx="713">
                  <c:v>37358</c:v>
                </c:pt>
                <c:pt idx="714">
                  <c:v>37351</c:v>
                </c:pt>
                <c:pt idx="715">
                  <c:v>37344</c:v>
                </c:pt>
                <c:pt idx="716">
                  <c:v>37337</c:v>
                </c:pt>
                <c:pt idx="717">
                  <c:v>37330</c:v>
                </c:pt>
                <c:pt idx="718">
                  <c:v>37323</c:v>
                </c:pt>
                <c:pt idx="719">
                  <c:v>37316</c:v>
                </c:pt>
                <c:pt idx="720">
                  <c:v>37309</c:v>
                </c:pt>
                <c:pt idx="721">
                  <c:v>37302</c:v>
                </c:pt>
                <c:pt idx="722">
                  <c:v>37295</c:v>
                </c:pt>
                <c:pt idx="723">
                  <c:v>37288</c:v>
                </c:pt>
                <c:pt idx="724">
                  <c:v>37281</c:v>
                </c:pt>
                <c:pt idx="725">
                  <c:v>37274</c:v>
                </c:pt>
                <c:pt idx="726">
                  <c:v>37267</c:v>
                </c:pt>
                <c:pt idx="727">
                  <c:v>37260</c:v>
                </c:pt>
                <c:pt idx="728">
                  <c:v>37253</c:v>
                </c:pt>
                <c:pt idx="729">
                  <c:v>37246</c:v>
                </c:pt>
                <c:pt idx="730">
                  <c:v>37239</c:v>
                </c:pt>
                <c:pt idx="731">
                  <c:v>37232</c:v>
                </c:pt>
                <c:pt idx="732">
                  <c:v>37225</c:v>
                </c:pt>
                <c:pt idx="733">
                  <c:v>37218</c:v>
                </c:pt>
                <c:pt idx="734">
                  <c:v>37211</c:v>
                </c:pt>
                <c:pt idx="735">
                  <c:v>37204</c:v>
                </c:pt>
                <c:pt idx="736">
                  <c:v>37197</c:v>
                </c:pt>
                <c:pt idx="737">
                  <c:v>37190</c:v>
                </c:pt>
                <c:pt idx="738">
                  <c:v>37183</c:v>
                </c:pt>
                <c:pt idx="739">
                  <c:v>37176</c:v>
                </c:pt>
                <c:pt idx="740">
                  <c:v>37169</c:v>
                </c:pt>
                <c:pt idx="741">
                  <c:v>37162</c:v>
                </c:pt>
                <c:pt idx="742">
                  <c:v>37155</c:v>
                </c:pt>
                <c:pt idx="743">
                  <c:v>37148</c:v>
                </c:pt>
                <c:pt idx="744">
                  <c:v>37141</c:v>
                </c:pt>
                <c:pt idx="745">
                  <c:v>37134</c:v>
                </c:pt>
                <c:pt idx="746">
                  <c:v>37127</c:v>
                </c:pt>
                <c:pt idx="747">
                  <c:v>37120</c:v>
                </c:pt>
                <c:pt idx="748">
                  <c:v>37113</c:v>
                </c:pt>
                <c:pt idx="749">
                  <c:v>37106</c:v>
                </c:pt>
                <c:pt idx="750">
                  <c:v>37099</c:v>
                </c:pt>
                <c:pt idx="751">
                  <c:v>37092</c:v>
                </c:pt>
                <c:pt idx="752">
                  <c:v>37085</c:v>
                </c:pt>
                <c:pt idx="753">
                  <c:v>37078</c:v>
                </c:pt>
                <c:pt idx="754">
                  <c:v>37071</c:v>
                </c:pt>
                <c:pt idx="755">
                  <c:v>37064</c:v>
                </c:pt>
                <c:pt idx="756">
                  <c:v>37057</c:v>
                </c:pt>
                <c:pt idx="757">
                  <c:v>37050</c:v>
                </c:pt>
                <c:pt idx="758">
                  <c:v>37043</c:v>
                </c:pt>
                <c:pt idx="759">
                  <c:v>37036</c:v>
                </c:pt>
                <c:pt idx="760">
                  <c:v>37029</c:v>
                </c:pt>
                <c:pt idx="761">
                  <c:v>37022</c:v>
                </c:pt>
                <c:pt idx="762">
                  <c:v>37015</c:v>
                </c:pt>
                <c:pt idx="763">
                  <c:v>37008</c:v>
                </c:pt>
                <c:pt idx="764">
                  <c:v>37001</c:v>
                </c:pt>
                <c:pt idx="765">
                  <c:v>36994</c:v>
                </c:pt>
                <c:pt idx="766">
                  <c:v>36987</c:v>
                </c:pt>
                <c:pt idx="767">
                  <c:v>36980</c:v>
                </c:pt>
                <c:pt idx="768">
                  <c:v>36973</c:v>
                </c:pt>
                <c:pt idx="769">
                  <c:v>36966</c:v>
                </c:pt>
                <c:pt idx="770">
                  <c:v>36959</c:v>
                </c:pt>
                <c:pt idx="771">
                  <c:v>36952</c:v>
                </c:pt>
                <c:pt idx="772">
                  <c:v>36945</c:v>
                </c:pt>
                <c:pt idx="773">
                  <c:v>36938</c:v>
                </c:pt>
                <c:pt idx="774">
                  <c:v>36931</c:v>
                </c:pt>
                <c:pt idx="775">
                  <c:v>36924</c:v>
                </c:pt>
                <c:pt idx="776">
                  <c:v>36917</c:v>
                </c:pt>
                <c:pt idx="777">
                  <c:v>36910</c:v>
                </c:pt>
                <c:pt idx="778">
                  <c:v>36903</c:v>
                </c:pt>
                <c:pt idx="779">
                  <c:v>36896</c:v>
                </c:pt>
                <c:pt idx="780">
                  <c:v>36889</c:v>
                </c:pt>
                <c:pt idx="781">
                  <c:v>36882</c:v>
                </c:pt>
                <c:pt idx="782">
                  <c:v>36875</c:v>
                </c:pt>
                <c:pt idx="783">
                  <c:v>36868</c:v>
                </c:pt>
                <c:pt idx="784">
                  <c:v>36861</c:v>
                </c:pt>
                <c:pt idx="785">
                  <c:v>36854</c:v>
                </c:pt>
                <c:pt idx="786">
                  <c:v>36847</c:v>
                </c:pt>
                <c:pt idx="787">
                  <c:v>36840</c:v>
                </c:pt>
                <c:pt idx="788">
                  <c:v>36833</c:v>
                </c:pt>
                <c:pt idx="789">
                  <c:v>36826</c:v>
                </c:pt>
                <c:pt idx="790">
                  <c:v>36819</c:v>
                </c:pt>
                <c:pt idx="791">
                  <c:v>36812</c:v>
                </c:pt>
                <c:pt idx="792">
                  <c:v>36805</c:v>
                </c:pt>
                <c:pt idx="793">
                  <c:v>36798</c:v>
                </c:pt>
                <c:pt idx="794">
                  <c:v>36791</c:v>
                </c:pt>
                <c:pt idx="795">
                  <c:v>36784</c:v>
                </c:pt>
                <c:pt idx="796">
                  <c:v>36777</c:v>
                </c:pt>
                <c:pt idx="797">
                  <c:v>36770</c:v>
                </c:pt>
                <c:pt idx="798">
                  <c:v>36763</c:v>
                </c:pt>
                <c:pt idx="799">
                  <c:v>36756</c:v>
                </c:pt>
                <c:pt idx="800">
                  <c:v>36749</c:v>
                </c:pt>
                <c:pt idx="801">
                  <c:v>36742</c:v>
                </c:pt>
                <c:pt idx="802">
                  <c:v>36735</c:v>
                </c:pt>
                <c:pt idx="803">
                  <c:v>36728</c:v>
                </c:pt>
                <c:pt idx="804">
                  <c:v>36721</c:v>
                </c:pt>
                <c:pt idx="805">
                  <c:v>36714</c:v>
                </c:pt>
                <c:pt idx="806">
                  <c:v>36707</c:v>
                </c:pt>
                <c:pt idx="807">
                  <c:v>36700</c:v>
                </c:pt>
                <c:pt idx="808">
                  <c:v>36693</c:v>
                </c:pt>
                <c:pt idx="809">
                  <c:v>36686</c:v>
                </c:pt>
                <c:pt idx="810">
                  <c:v>36679</c:v>
                </c:pt>
                <c:pt idx="811">
                  <c:v>36672</c:v>
                </c:pt>
                <c:pt idx="812">
                  <c:v>36665</c:v>
                </c:pt>
                <c:pt idx="813">
                  <c:v>36658</c:v>
                </c:pt>
                <c:pt idx="814">
                  <c:v>36651</c:v>
                </c:pt>
                <c:pt idx="815">
                  <c:v>36644</c:v>
                </c:pt>
                <c:pt idx="816">
                  <c:v>36637</c:v>
                </c:pt>
                <c:pt idx="817">
                  <c:v>36630</c:v>
                </c:pt>
                <c:pt idx="818">
                  <c:v>36623</c:v>
                </c:pt>
                <c:pt idx="819">
                  <c:v>36616</c:v>
                </c:pt>
                <c:pt idx="820">
                  <c:v>36609</c:v>
                </c:pt>
                <c:pt idx="821">
                  <c:v>36602</c:v>
                </c:pt>
                <c:pt idx="822">
                  <c:v>36595</c:v>
                </c:pt>
                <c:pt idx="823">
                  <c:v>36588</c:v>
                </c:pt>
                <c:pt idx="824">
                  <c:v>36581</c:v>
                </c:pt>
                <c:pt idx="825">
                  <c:v>36574</c:v>
                </c:pt>
                <c:pt idx="826">
                  <c:v>36567</c:v>
                </c:pt>
                <c:pt idx="827">
                  <c:v>36560</c:v>
                </c:pt>
                <c:pt idx="828">
                  <c:v>36553</c:v>
                </c:pt>
                <c:pt idx="829">
                  <c:v>36546</c:v>
                </c:pt>
                <c:pt idx="830">
                  <c:v>36539</c:v>
                </c:pt>
                <c:pt idx="831">
                  <c:v>36532</c:v>
                </c:pt>
                <c:pt idx="832">
                  <c:v>36525</c:v>
                </c:pt>
                <c:pt idx="833">
                  <c:v>36518</c:v>
                </c:pt>
                <c:pt idx="834">
                  <c:v>36511</c:v>
                </c:pt>
                <c:pt idx="835">
                  <c:v>36504</c:v>
                </c:pt>
                <c:pt idx="836">
                  <c:v>36497</c:v>
                </c:pt>
                <c:pt idx="837">
                  <c:v>36490</c:v>
                </c:pt>
                <c:pt idx="838">
                  <c:v>36483</c:v>
                </c:pt>
                <c:pt idx="839">
                  <c:v>36476</c:v>
                </c:pt>
                <c:pt idx="840">
                  <c:v>36469</c:v>
                </c:pt>
                <c:pt idx="841">
                  <c:v>36462</c:v>
                </c:pt>
                <c:pt idx="842">
                  <c:v>36455</c:v>
                </c:pt>
                <c:pt idx="843">
                  <c:v>36448</c:v>
                </c:pt>
                <c:pt idx="844">
                  <c:v>36441</c:v>
                </c:pt>
                <c:pt idx="845">
                  <c:v>36434</c:v>
                </c:pt>
                <c:pt idx="846">
                  <c:v>36427</c:v>
                </c:pt>
                <c:pt idx="847">
                  <c:v>36420</c:v>
                </c:pt>
                <c:pt idx="848">
                  <c:v>36413</c:v>
                </c:pt>
                <c:pt idx="849">
                  <c:v>36406</c:v>
                </c:pt>
                <c:pt idx="850">
                  <c:v>36399</c:v>
                </c:pt>
                <c:pt idx="851">
                  <c:v>36392</c:v>
                </c:pt>
                <c:pt idx="852">
                  <c:v>36385</c:v>
                </c:pt>
                <c:pt idx="853">
                  <c:v>36378</c:v>
                </c:pt>
                <c:pt idx="854">
                  <c:v>36371</c:v>
                </c:pt>
                <c:pt idx="855">
                  <c:v>36364</c:v>
                </c:pt>
                <c:pt idx="856">
                  <c:v>36357</c:v>
                </c:pt>
                <c:pt idx="857">
                  <c:v>36350</c:v>
                </c:pt>
                <c:pt idx="858">
                  <c:v>36343</c:v>
                </c:pt>
                <c:pt idx="859">
                  <c:v>36336</c:v>
                </c:pt>
                <c:pt idx="860">
                  <c:v>36329</c:v>
                </c:pt>
                <c:pt idx="861">
                  <c:v>36322</c:v>
                </c:pt>
                <c:pt idx="862">
                  <c:v>36315</c:v>
                </c:pt>
                <c:pt idx="863">
                  <c:v>36308</c:v>
                </c:pt>
                <c:pt idx="864">
                  <c:v>36301</c:v>
                </c:pt>
                <c:pt idx="865">
                  <c:v>36294</c:v>
                </c:pt>
                <c:pt idx="866">
                  <c:v>36287</c:v>
                </c:pt>
                <c:pt idx="867">
                  <c:v>36280</c:v>
                </c:pt>
                <c:pt idx="868">
                  <c:v>36273</c:v>
                </c:pt>
                <c:pt idx="869">
                  <c:v>36266</c:v>
                </c:pt>
                <c:pt idx="870">
                  <c:v>36259</c:v>
                </c:pt>
                <c:pt idx="871">
                  <c:v>36252</c:v>
                </c:pt>
                <c:pt idx="872">
                  <c:v>36245</c:v>
                </c:pt>
                <c:pt idx="873">
                  <c:v>36238</c:v>
                </c:pt>
                <c:pt idx="874">
                  <c:v>36231</c:v>
                </c:pt>
                <c:pt idx="875">
                  <c:v>36224</c:v>
                </c:pt>
                <c:pt idx="876">
                  <c:v>36217</c:v>
                </c:pt>
                <c:pt idx="877">
                  <c:v>36210</c:v>
                </c:pt>
                <c:pt idx="878">
                  <c:v>36203</c:v>
                </c:pt>
                <c:pt idx="879">
                  <c:v>36196</c:v>
                </c:pt>
                <c:pt idx="880">
                  <c:v>36189</c:v>
                </c:pt>
                <c:pt idx="881">
                  <c:v>36182</c:v>
                </c:pt>
                <c:pt idx="882">
                  <c:v>36175</c:v>
                </c:pt>
                <c:pt idx="883">
                  <c:v>36168</c:v>
                </c:pt>
                <c:pt idx="884">
                  <c:v>36161</c:v>
                </c:pt>
                <c:pt idx="885">
                  <c:v>36154</c:v>
                </c:pt>
                <c:pt idx="886">
                  <c:v>36147</c:v>
                </c:pt>
                <c:pt idx="887">
                  <c:v>36140</c:v>
                </c:pt>
                <c:pt idx="888">
                  <c:v>36133</c:v>
                </c:pt>
                <c:pt idx="889">
                  <c:v>36126</c:v>
                </c:pt>
                <c:pt idx="890">
                  <c:v>36119</c:v>
                </c:pt>
                <c:pt idx="891">
                  <c:v>36112</c:v>
                </c:pt>
                <c:pt idx="892">
                  <c:v>36105</c:v>
                </c:pt>
                <c:pt idx="893">
                  <c:v>36098</c:v>
                </c:pt>
                <c:pt idx="894">
                  <c:v>36091</c:v>
                </c:pt>
                <c:pt idx="895">
                  <c:v>36084</c:v>
                </c:pt>
                <c:pt idx="896">
                  <c:v>36077</c:v>
                </c:pt>
                <c:pt idx="897">
                  <c:v>36070</c:v>
                </c:pt>
                <c:pt idx="898">
                  <c:v>36063</c:v>
                </c:pt>
                <c:pt idx="899">
                  <c:v>36056</c:v>
                </c:pt>
                <c:pt idx="900">
                  <c:v>36049</c:v>
                </c:pt>
                <c:pt idx="901">
                  <c:v>36042</c:v>
                </c:pt>
                <c:pt idx="902">
                  <c:v>36035</c:v>
                </c:pt>
                <c:pt idx="903">
                  <c:v>36028</c:v>
                </c:pt>
                <c:pt idx="904">
                  <c:v>36021</c:v>
                </c:pt>
                <c:pt idx="905">
                  <c:v>36014</c:v>
                </c:pt>
                <c:pt idx="906">
                  <c:v>36007</c:v>
                </c:pt>
                <c:pt idx="907">
                  <c:v>36000</c:v>
                </c:pt>
                <c:pt idx="908">
                  <c:v>35993</c:v>
                </c:pt>
                <c:pt idx="909">
                  <c:v>35986</c:v>
                </c:pt>
                <c:pt idx="910">
                  <c:v>35979</c:v>
                </c:pt>
                <c:pt idx="911">
                  <c:v>35972</c:v>
                </c:pt>
                <c:pt idx="912">
                  <c:v>35965</c:v>
                </c:pt>
                <c:pt idx="913">
                  <c:v>35958</c:v>
                </c:pt>
                <c:pt idx="914">
                  <c:v>35951</c:v>
                </c:pt>
                <c:pt idx="915">
                  <c:v>35944</c:v>
                </c:pt>
                <c:pt idx="916">
                  <c:v>35937</c:v>
                </c:pt>
                <c:pt idx="917">
                  <c:v>35930</c:v>
                </c:pt>
                <c:pt idx="918">
                  <c:v>35923</c:v>
                </c:pt>
                <c:pt idx="919">
                  <c:v>35916</c:v>
                </c:pt>
                <c:pt idx="920">
                  <c:v>35909</c:v>
                </c:pt>
                <c:pt idx="921">
                  <c:v>35902</c:v>
                </c:pt>
                <c:pt idx="922">
                  <c:v>35895</c:v>
                </c:pt>
                <c:pt idx="923">
                  <c:v>35888</c:v>
                </c:pt>
                <c:pt idx="924">
                  <c:v>35881</c:v>
                </c:pt>
                <c:pt idx="925">
                  <c:v>35874</c:v>
                </c:pt>
                <c:pt idx="926">
                  <c:v>35867</c:v>
                </c:pt>
                <c:pt idx="927">
                  <c:v>35860</c:v>
                </c:pt>
                <c:pt idx="928">
                  <c:v>35853</c:v>
                </c:pt>
                <c:pt idx="929">
                  <c:v>35846</c:v>
                </c:pt>
                <c:pt idx="930">
                  <c:v>35839</c:v>
                </c:pt>
                <c:pt idx="931">
                  <c:v>35832</c:v>
                </c:pt>
                <c:pt idx="932">
                  <c:v>35825</c:v>
                </c:pt>
                <c:pt idx="933">
                  <c:v>35818</c:v>
                </c:pt>
                <c:pt idx="934">
                  <c:v>35811</c:v>
                </c:pt>
                <c:pt idx="935">
                  <c:v>35804</c:v>
                </c:pt>
                <c:pt idx="936">
                  <c:v>35797</c:v>
                </c:pt>
                <c:pt idx="937">
                  <c:v>35790</c:v>
                </c:pt>
                <c:pt idx="938">
                  <c:v>35783</c:v>
                </c:pt>
                <c:pt idx="939">
                  <c:v>35776</c:v>
                </c:pt>
                <c:pt idx="940">
                  <c:v>35769</c:v>
                </c:pt>
                <c:pt idx="941">
                  <c:v>35762</c:v>
                </c:pt>
                <c:pt idx="942">
                  <c:v>35755</c:v>
                </c:pt>
                <c:pt idx="943">
                  <c:v>35748</c:v>
                </c:pt>
                <c:pt idx="944">
                  <c:v>35741</c:v>
                </c:pt>
                <c:pt idx="945">
                  <c:v>35734</c:v>
                </c:pt>
                <c:pt idx="946">
                  <c:v>35727</c:v>
                </c:pt>
                <c:pt idx="947">
                  <c:v>35720</c:v>
                </c:pt>
                <c:pt idx="948">
                  <c:v>35713</c:v>
                </c:pt>
                <c:pt idx="949">
                  <c:v>35706</c:v>
                </c:pt>
                <c:pt idx="950">
                  <c:v>35699</c:v>
                </c:pt>
                <c:pt idx="951">
                  <c:v>35692</c:v>
                </c:pt>
                <c:pt idx="952">
                  <c:v>35685</c:v>
                </c:pt>
                <c:pt idx="953">
                  <c:v>35678</c:v>
                </c:pt>
                <c:pt idx="954">
                  <c:v>35671</c:v>
                </c:pt>
                <c:pt idx="955">
                  <c:v>35664</c:v>
                </c:pt>
                <c:pt idx="956">
                  <c:v>35657</c:v>
                </c:pt>
                <c:pt idx="957">
                  <c:v>35650</c:v>
                </c:pt>
                <c:pt idx="958">
                  <c:v>35643</c:v>
                </c:pt>
                <c:pt idx="959">
                  <c:v>35636</c:v>
                </c:pt>
                <c:pt idx="960">
                  <c:v>35629</c:v>
                </c:pt>
                <c:pt idx="961">
                  <c:v>35622</c:v>
                </c:pt>
                <c:pt idx="962">
                  <c:v>35615</c:v>
                </c:pt>
                <c:pt idx="963">
                  <c:v>35608</c:v>
                </c:pt>
                <c:pt idx="964">
                  <c:v>35601</c:v>
                </c:pt>
                <c:pt idx="965">
                  <c:v>35594</c:v>
                </c:pt>
                <c:pt idx="966">
                  <c:v>35587</c:v>
                </c:pt>
                <c:pt idx="967">
                  <c:v>35580</c:v>
                </c:pt>
                <c:pt idx="968">
                  <c:v>35573</c:v>
                </c:pt>
                <c:pt idx="969">
                  <c:v>35566</c:v>
                </c:pt>
                <c:pt idx="970">
                  <c:v>35559</c:v>
                </c:pt>
                <c:pt idx="971">
                  <c:v>35552</c:v>
                </c:pt>
                <c:pt idx="972">
                  <c:v>35545</c:v>
                </c:pt>
                <c:pt idx="973">
                  <c:v>35538</c:v>
                </c:pt>
                <c:pt idx="974">
                  <c:v>35531</c:v>
                </c:pt>
                <c:pt idx="975">
                  <c:v>35524</c:v>
                </c:pt>
                <c:pt idx="976">
                  <c:v>35517</c:v>
                </c:pt>
                <c:pt idx="977">
                  <c:v>35510</c:v>
                </c:pt>
                <c:pt idx="978">
                  <c:v>35503</c:v>
                </c:pt>
                <c:pt idx="979">
                  <c:v>35496</c:v>
                </c:pt>
                <c:pt idx="980">
                  <c:v>35489</c:v>
                </c:pt>
                <c:pt idx="981">
                  <c:v>35482</c:v>
                </c:pt>
                <c:pt idx="982">
                  <c:v>35475</c:v>
                </c:pt>
                <c:pt idx="983">
                  <c:v>35468</c:v>
                </c:pt>
                <c:pt idx="984">
                  <c:v>35461</c:v>
                </c:pt>
                <c:pt idx="985">
                  <c:v>35454</c:v>
                </c:pt>
                <c:pt idx="986">
                  <c:v>35447</c:v>
                </c:pt>
                <c:pt idx="987">
                  <c:v>35440</c:v>
                </c:pt>
                <c:pt idx="988">
                  <c:v>35433</c:v>
                </c:pt>
                <c:pt idx="989">
                  <c:v>35426</c:v>
                </c:pt>
                <c:pt idx="990">
                  <c:v>35419</c:v>
                </c:pt>
                <c:pt idx="991">
                  <c:v>35412</c:v>
                </c:pt>
                <c:pt idx="992">
                  <c:v>35405</c:v>
                </c:pt>
                <c:pt idx="993">
                  <c:v>35398</c:v>
                </c:pt>
                <c:pt idx="994">
                  <c:v>35391</c:v>
                </c:pt>
                <c:pt idx="995">
                  <c:v>35384</c:v>
                </c:pt>
                <c:pt idx="996">
                  <c:v>35377</c:v>
                </c:pt>
                <c:pt idx="997">
                  <c:v>35370</c:v>
                </c:pt>
                <c:pt idx="998">
                  <c:v>35363</c:v>
                </c:pt>
                <c:pt idx="999">
                  <c:v>35356</c:v>
                </c:pt>
                <c:pt idx="1000">
                  <c:v>35349</c:v>
                </c:pt>
                <c:pt idx="1001">
                  <c:v>35342</c:v>
                </c:pt>
                <c:pt idx="1002">
                  <c:v>35335</c:v>
                </c:pt>
                <c:pt idx="1003">
                  <c:v>35328</c:v>
                </c:pt>
                <c:pt idx="1004">
                  <c:v>35321</c:v>
                </c:pt>
                <c:pt idx="1005">
                  <c:v>35314</c:v>
                </c:pt>
                <c:pt idx="1006">
                  <c:v>35307</c:v>
                </c:pt>
                <c:pt idx="1007">
                  <c:v>35300</c:v>
                </c:pt>
                <c:pt idx="1008">
                  <c:v>35293</c:v>
                </c:pt>
                <c:pt idx="1009">
                  <c:v>35286</c:v>
                </c:pt>
                <c:pt idx="1010">
                  <c:v>35279</c:v>
                </c:pt>
                <c:pt idx="1011">
                  <c:v>35272</c:v>
                </c:pt>
                <c:pt idx="1012">
                  <c:v>35265</c:v>
                </c:pt>
                <c:pt idx="1013">
                  <c:v>35258</c:v>
                </c:pt>
                <c:pt idx="1014">
                  <c:v>35251</c:v>
                </c:pt>
                <c:pt idx="1015">
                  <c:v>35244</c:v>
                </c:pt>
                <c:pt idx="1016">
                  <c:v>35237</c:v>
                </c:pt>
                <c:pt idx="1017">
                  <c:v>35230</c:v>
                </c:pt>
                <c:pt idx="1018">
                  <c:v>35223</c:v>
                </c:pt>
                <c:pt idx="1019">
                  <c:v>35216</c:v>
                </c:pt>
                <c:pt idx="1020">
                  <c:v>35209</c:v>
                </c:pt>
                <c:pt idx="1021">
                  <c:v>35202</c:v>
                </c:pt>
                <c:pt idx="1022">
                  <c:v>35195</c:v>
                </c:pt>
                <c:pt idx="1023">
                  <c:v>35188</c:v>
                </c:pt>
                <c:pt idx="1024">
                  <c:v>35181</c:v>
                </c:pt>
                <c:pt idx="1025">
                  <c:v>35174</c:v>
                </c:pt>
                <c:pt idx="1026">
                  <c:v>35167</c:v>
                </c:pt>
                <c:pt idx="1027">
                  <c:v>35160</c:v>
                </c:pt>
                <c:pt idx="1028">
                  <c:v>35153</c:v>
                </c:pt>
                <c:pt idx="1029">
                  <c:v>35146</c:v>
                </c:pt>
                <c:pt idx="1030">
                  <c:v>35139</c:v>
                </c:pt>
                <c:pt idx="1031">
                  <c:v>35132</c:v>
                </c:pt>
                <c:pt idx="1032">
                  <c:v>35125</c:v>
                </c:pt>
                <c:pt idx="1033">
                  <c:v>35118</c:v>
                </c:pt>
                <c:pt idx="1034">
                  <c:v>35111</c:v>
                </c:pt>
                <c:pt idx="1035">
                  <c:v>35104</c:v>
                </c:pt>
                <c:pt idx="1036">
                  <c:v>35097</c:v>
                </c:pt>
                <c:pt idx="1037">
                  <c:v>35090</c:v>
                </c:pt>
                <c:pt idx="1038">
                  <c:v>35083</c:v>
                </c:pt>
                <c:pt idx="1039">
                  <c:v>35076</c:v>
                </c:pt>
                <c:pt idx="1040">
                  <c:v>35069</c:v>
                </c:pt>
                <c:pt idx="1041">
                  <c:v>35062</c:v>
                </c:pt>
                <c:pt idx="1042">
                  <c:v>35055</c:v>
                </c:pt>
                <c:pt idx="1043">
                  <c:v>35048</c:v>
                </c:pt>
                <c:pt idx="1044">
                  <c:v>35041</c:v>
                </c:pt>
                <c:pt idx="1045">
                  <c:v>35034</c:v>
                </c:pt>
                <c:pt idx="1046">
                  <c:v>35027</c:v>
                </c:pt>
                <c:pt idx="1047">
                  <c:v>35020</c:v>
                </c:pt>
                <c:pt idx="1048">
                  <c:v>35013</c:v>
                </c:pt>
                <c:pt idx="1049">
                  <c:v>35006</c:v>
                </c:pt>
                <c:pt idx="1050">
                  <c:v>34999</c:v>
                </c:pt>
                <c:pt idx="1051">
                  <c:v>34992</c:v>
                </c:pt>
                <c:pt idx="1052">
                  <c:v>34985</c:v>
                </c:pt>
                <c:pt idx="1053">
                  <c:v>34978</c:v>
                </c:pt>
                <c:pt idx="1054">
                  <c:v>34971</c:v>
                </c:pt>
                <c:pt idx="1055">
                  <c:v>34964</c:v>
                </c:pt>
                <c:pt idx="1056">
                  <c:v>34957</c:v>
                </c:pt>
                <c:pt idx="1057">
                  <c:v>34950</c:v>
                </c:pt>
                <c:pt idx="1058">
                  <c:v>34943</c:v>
                </c:pt>
                <c:pt idx="1059">
                  <c:v>34936</c:v>
                </c:pt>
                <c:pt idx="1060">
                  <c:v>34929</c:v>
                </c:pt>
                <c:pt idx="1061">
                  <c:v>34922</c:v>
                </c:pt>
                <c:pt idx="1062">
                  <c:v>34915</c:v>
                </c:pt>
                <c:pt idx="1063">
                  <c:v>34908</c:v>
                </c:pt>
                <c:pt idx="1064">
                  <c:v>34901</c:v>
                </c:pt>
                <c:pt idx="1065">
                  <c:v>34894</c:v>
                </c:pt>
                <c:pt idx="1066">
                  <c:v>34887</c:v>
                </c:pt>
                <c:pt idx="1067">
                  <c:v>34880</c:v>
                </c:pt>
                <c:pt idx="1068">
                  <c:v>34873</c:v>
                </c:pt>
                <c:pt idx="1069">
                  <c:v>34866</c:v>
                </c:pt>
                <c:pt idx="1070">
                  <c:v>34859</c:v>
                </c:pt>
                <c:pt idx="1071">
                  <c:v>34852</c:v>
                </c:pt>
                <c:pt idx="1072">
                  <c:v>34845</c:v>
                </c:pt>
                <c:pt idx="1073">
                  <c:v>34838</c:v>
                </c:pt>
                <c:pt idx="1074">
                  <c:v>34831</c:v>
                </c:pt>
                <c:pt idx="1075">
                  <c:v>34824</c:v>
                </c:pt>
                <c:pt idx="1076">
                  <c:v>34817</c:v>
                </c:pt>
                <c:pt idx="1077">
                  <c:v>34810</c:v>
                </c:pt>
                <c:pt idx="1078">
                  <c:v>34803</c:v>
                </c:pt>
                <c:pt idx="1079">
                  <c:v>34796</c:v>
                </c:pt>
                <c:pt idx="1080">
                  <c:v>34789</c:v>
                </c:pt>
                <c:pt idx="1081">
                  <c:v>34782</c:v>
                </c:pt>
                <c:pt idx="1082">
                  <c:v>34775</c:v>
                </c:pt>
                <c:pt idx="1083">
                  <c:v>34768</c:v>
                </c:pt>
                <c:pt idx="1084">
                  <c:v>34761</c:v>
                </c:pt>
                <c:pt idx="1085">
                  <c:v>34754</c:v>
                </c:pt>
                <c:pt idx="1086">
                  <c:v>34747</c:v>
                </c:pt>
                <c:pt idx="1087">
                  <c:v>34740</c:v>
                </c:pt>
                <c:pt idx="1088">
                  <c:v>34733</c:v>
                </c:pt>
                <c:pt idx="1089">
                  <c:v>34726</c:v>
                </c:pt>
                <c:pt idx="1090">
                  <c:v>34719</c:v>
                </c:pt>
                <c:pt idx="1091">
                  <c:v>34712</c:v>
                </c:pt>
                <c:pt idx="1092">
                  <c:v>34705</c:v>
                </c:pt>
                <c:pt idx="1093">
                  <c:v>34698</c:v>
                </c:pt>
                <c:pt idx="1094">
                  <c:v>34691</c:v>
                </c:pt>
                <c:pt idx="1095">
                  <c:v>34684</c:v>
                </c:pt>
                <c:pt idx="1096">
                  <c:v>34677</c:v>
                </c:pt>
                <c:pt idx="1097">
                  <c:v>34670</c:v>
                </c:pt>
                <c:pt idx="1098">
                  <c:v>34663</c:v>
                </c:pt>
                <c:pt idx="1099">
                  <c:v>34656</c:v>
                </c:pt>
                <c:pt idx="1100">
                  <c:v>34649</c:v>
                </c:pt>
                <c:pt idx="1101">
                  <c:v>34642</c:v>
                </c:pt>
                <c:pt idx="1102">
                  <c:v>34635</c:v>
                </c:pt>
                <c:pt idx="1103">
                  <c:v>34628</c:v>
                </c:pt>
                <c:pt idx="1104">
                  <c:v>34621</c:v>
                </c:pt>
                <c:pt idx="1105">
                  <c:v>34614</c:v>
                </c:pt>
                <c:pt idx="1106">
                  <c:v>34607</c:v>
                </c:pt>
                <c:pt idx="1107">
                  <c:v>34600</c:v>
                </c:pt>
                <c:pt idx="1108">
                  <c:v>34593</c:v>
                </c:pt>
                <c:pt idx="1109">
                  <c:v>34586</c:v>
                </c:pt>
                <c:pt idx="1110">
                  <c:v>34579</c:v>
                </c:pt>
                <c:pt idx="1111">
                  <c:v>34572</c:v>
                </c:pt>
                <c:pt idx="1112">
                  <c:v>34565</c:v>
                </c:pt>
                <c:pt idx="1113">
                  <c:v>34558</c:v>
                </c:pt>
                <c:pt idx="1114">
                  <c:v>34551</c:v>
                </c:pt>
                <c:pt idx="1115">
                  <c:v>34544</c:v>
                </c:pt>
                <c:pt idx="1116">
                  <c:v>34537</c:v>
                </c:pt>
                <c:pt idx="1117">
                  <c:v>34530</c:v>
                </c:pt>
                <c:pt idx="1118">
                  <c:v>34523</c:v>
                </c:pt>
                <c:pt idx="1119">
                  <c:v>34516</c:v>
                </c:pt>
                <c:pt idx="1120">
                  <c:v>34509</c:v>
                </c:pt>
                <c:pt idx="1121">
                  <c:v>34502</c:v>
                </c:pt>
                <c:pt idx="1122">
                  <c:v>34495</c:v>
                </c:pt>
                <c:pt idx="1123">
                  <c:v>34488</c:v>
                </c:pt>
                <c:pt idx="1124">
                  <c:v>34481</c:v>
                </c:pt>
                <c:pt idx="1125">
                  <c:v>34474</c:v>
                </c:pt>
                <c:pt idx="1126">
                  <c:v>34467</c:v>
                </c:pt>
                <c:pt idx="1127">
                  <c:v>34460</c:v>
                </c:pt>
                <c:pt idx="1128">
                  <c:v>34453</c:v>
                </c:pt>
                <c:pt idx="1129">
                  <c:v>34446</c:v>
                </c:pt>
                <c:pt idx="1130">
                  <c:v>34439</c:v>
                </c:pt>
                <c:pt idx="1131">
                  <c:v>34432</c:v>
                </c:pt>
                <c:pt idx="1132">
                  <c:v>34425</c:v>
                </c:pt>
                <c:pt idx="1133">
                  <c:v>34418</c:v>
                </c:pt>
                <c:pt idx="1134">
                  <c:v>34411</c:v>
                </c:pt>
                <c:pt idx="1135">
                  <c:v>34404</c:v>
                </c:pt>
                <c:pt idx="1136">
                  <c:v>34397</c:v>
                </c:pt>
                <c:pt idx="1137">
                  <c:v>34390</c:v>
                </c:pt>
                <c:pt idx="1138">
                  <c:v>34383</c:v>
                </c:pt>
                <c:pt idx="1139">
                  <c:v>34376</c:v>
                </c:pt>
                <c:pt idx="1140">
                  <c:v>34369</c:v>
                </c:pt>
                <c:pt idx="1141">
                  <c:v>34362</c:v>
                </c:pt>
                <c:pt idx="1142">
                  <c:v>34355</c:v>
                </c:pt>
                <c:pt idx="1143">
                  <c:v>34348</c:v>
                </c:pt>
                <c:pt idx="1144">
                  <c:v>34341</c:v>
                </c:pt>
                <c:pt idx="1145">
                  <c:v>34334</c:v>
                </c:pt>
                <c:pt idx="1146">
                  <c:v>34327</c:v>
                </c:pt>
                <c:pt idx="1147">
                  <c:v>34320</c:v>
                </c:pt>
                <c:pt idx="1148">
                  <c:v>34313</c:v>
                </c:pt>
                <c:pt idx="1149">
                  <c:v>34306</c:v>
                </c:pt>
                <c:pt idx="1150">
                  <c:v>34299</c:v>
                </c:pt>
                <c:pt idx="1151">
                  <c:v>34292</c:v>
                </c:pt>
                <c:pt idx="1152">
                  <c:v>34285</c:v>
                </c:pt>
                <c:pt idx="1153">
                  <c:v>34278</c:v>
                </c:pt>
                <c:pt idx="1154">
                  <c:v>34271</c:v>
                </c:pt>
                <c:pt idx="1155">
                  <c:v>34264</c:v>
                </c:pt>
                <c:pt idx="1156">
                  <c:v>34257</c:v>
                </c:pt>
                <c:pt idx="1157">
                  <c:v>34250</c:v>
                </c:pt>
                <c:pt idx="1158">
                  <c:v>34243</c:v>
                </c:pt>
                <c:pt idx="1159">
                  <c:v>34236</c:v>
                </c:pt>
                <c:pt idx="1160">
                  <c:v>34229</c:v>
                </c:pt>
                <c:pt idx="1161">
                  <c:v>34222</c:v>
                </c:pt>
                <c:pt idx="1162">
                  <c:v>34215</c:v>
                </c:pt>
                <c:pt idx="1163">
                  <c:v>34208</c:v>
                </c:pt>
                <c:pt idx="1164">
                  <c:v>34201</c:v>
                </c:pt>
                <c:pt idx="1165">
                  <c:v>34194</c:v>
                </c:pt>
                <c:pt idx="1166">
                  <c:v>34187</c:v>
                </c:pt>
                <c:pt idx="1167">
                  <c:v>34180</c:v>
                </c:pt>
                <c:pt idx="1168">
                  <c:v>34173</c:v>
                </c:pt>
                <c:pt idx="1169">
                  <c:v>34166</c:v>
                </c:pt>
                <c:pt idx="1170">
                  <c:v>34159</c:v>
                </c:pt>
                <c:pt idx="1171">
                  <c:v>34152</c:v>
                </c:pt>
                <c:pt idx="1172">
                  <c:v>34145</c:v>
                </c:pt>
                <c:pt idx="1173">
                  <c:v>34138</c:v>
                </c:pt>
                <c:pt idx="1174">
                  <c:v>34131</c:v>
                </c:pt>
                <c:pt idx="1175">
                  <c:v>34124</c:v>
                </c:pt>
                <c:pt idx="1176">
                  <c:v>34117</c:v>
                </c:pt>
                <c:pt idx="1177">
                  <c:v>34110</c:v>
                </c:pt>
                <c:pt idx="1178">
                  <c:v>34103</c:v>
                </c:pt>
                <c:pt idx="1179">
                  <c:v>34096</c:v>
                </c:pt>
                <c:pt idx="1180">
                  <c:v>34089</c:v>
                </c:pt>
                <c:pt idx="1181">
                  <c:v>34082</c:v>
                </c:pt>
                <c:pt idx="1182">
                  <c:v>34075</c:v>
                </c:pt>
                <c:pt idx="1183">
                  <c:v>34068</c:v>
                </c:pt>
                <c:pt idx="1184">
                  <c:v>34061</c:v>
                </c:pt>
                <c:pt idx="1185">
                  <c:v>34054</c:v>
                </c:pt>
                <c:pt idx="1186">
                  <c:v>34047</c:v>
                </c:pt>
                <c:pt idx="1187">
                  <c:v>34040</c:v>
                </c:pt>
                <c:pt idx="1188">
                  <c:v>34033</c:v>
                </c:pt>
                <c:pt idx="1189">
                  <c:v>34026</c:v>
                </c:pt>
                <c:pt idx="1190">
                  <c:v>34019</c:v>
                </c:pt>
                <c:pt idx="1191">
                  <c:v>34012</c:v>
                </c:pt>
                <c:pt idx="1192">
                  <c:v>34005</c:v>
                </c:pt>
                <c:pt idx="1193">
                  <c:v>33998</c:v>
                </c:pt>
                <c:pt idx="1194">
                  <c:v>33991</c:v>
                </c:pt>
                <c:pt idx="1195">
                  <c:v>33984</c:v>
                </c:pt>
                <c:pt idx="1196">
                  <c:v>33977</c:v>
                </c:pt>
                <c:pt idx="1197">
                  <c:v>33970</c:v>
                </c:pt>
                <c:pt idx="1198">
                  <c:v>33963</c:v>
                </c:pt>
                <c:pt idx="1199">
                  <c:v>33956</c:v>
                </c:pt>
                <c:pt idx="1200">
                  <c:v>33949</c:v>
                </c:pt>
                <c:pt idx="1201">
                  <c:v>33942</c:v>
                </c:pt>
                <c:pt idx="1202">
                  <c:v>33935</c:v>
                </c:pt>
                <c:pt idx="1203">
                  <c:v>33928</c:v>
                </c:pt>
                <c:pt idx="1204">
                  <c:v>33921</c:v>
                </c:pt>
                <c:pt idx="1205">
                  <c:v>33914</c:v>
                </c:pt>
                <c:pt idx="1206">
                  <c:v>33907</c:v>
                </c:pt>
                <c:pt idx="1207">
                  <c:v>33900</c:v>
                </c:pt>
                <c:pt idx="1208">
                  <c:v>33893</c:v>
                </c:pt>
                <c:pt idx="1209">
                  <c:v>33886</c:v>
                </c:pt>
                <c:pt idx="1210">
                  <c:v>33879</c:v>
                </c:pt>
                <c:pt idx="1211">
                  <c:v>33872</c:v>
                </c:pt>
                <c:pt idx="1212">
                  <c:v>33865</c:v>
                </c:pt>
                <c:pt idx="1213">
                  <c:v>33858</c:v>
                </c:pt>
                <c:pt idx="1214">
                  <c:v>33851</c:v>
                </c:pt>
                <c:pt idx="1215">
                  <c:v>33844</c:v>
                </c:pt>
                <c:pt idx="1216">
                  <c:v>33837</c:v>
                </c:pt>
                <c:pt idx="1217">
                  <c:v>33830</c:v>
                </c:pt>
                <c:pt idx="1218">
                  <c:v>33823</c:v>
                </c:pt>
                <c:pt idx="1219">
                  <c:v>33816</c:v>
                </c:pt>
                <c:pt idx="1220">
                  <c:v>33809</c:v>
                </c:pt>
                <c:pt idx="1221">
                  <c:v>33802</c:v>
                </c:pt>
                <c:pt idx="1222">
                  <c:v>33795</c:v>
                </c:pt>
                <c:pt idx="1223">
                  <c:v>33788</c:v>
                </c:pt>
                <c:pt idx="1224">
                  <c:v>33781</c:v>
                </c:pt>
                <c:pt idx="1225">
                  <c:v>33774</c:v>
                </c:pt>
                <c:pt idx="1226">
                  <c:v>33767</c:v>
                </c:pt>
                <c:pt idx="1227">
                  <c:v>33760</c:v>
                </c:pt>
                <c:pt idx="1228">
                  <c:v>33753</c:v>
                </c:pt>
                <c:pt idx="1229">
                  <c:v>33746</c:v>
                </c:pt>
                <c:pt idx="1230">
                  <c:v>33739</c:v>
                </c:pt>
                <c:pt idx="1231">
                  <c:v>33732</c:v>
                </c:pt>
                <c:pt idx="1232">
                  <c:v>33725</c:v>
                </c:pt>
                <c:pt idx="1233">
                  <c:v>33718</c:v>
                </c:pt>
                <c:pt idx="1234">
                  <c:v>33711</c:v>
                </c:pt>
                <c:pt idx="1235">
                  <c:v>33704</c:v>
                </c:pt>
                <c:pt idx="1236">
                  <c:v>33697</c:v>
                </c:pt>
                <c:pt idx="1237">
                  <c:v>33690</c:v>
                </c:pt>
                <c:pt idx="1238">
                  <c:v>33683</c:v>
                </c:pt>
                <c:pt idx="1239">
                  <c:v>33676</c:v>
                </c:pt>
                <c:pt idx="1240">
                  <c:v>33669</c:v>
                </c:pt>
                <c:pt idx="1241">
                  <c:v>33662</c:v>
                </c:pt>
                <c:pt idx="1242">
                  <c:v>33655</c:v>
                </c:pt>
                <c:pt idx="1243">
                  <c:v>33648</c:v>
                </c:pt>
                <c:pt idx="1244">
                  <c:v>33641</c:v>
                </c:pt>
                <c:pt idx="1245">
                  <c:v>33634</c:v>
                </c:pt>
                <c:pt idx="1246">
                  <c:v>33627</c:v>
                </c:pt>
                <c:pt idx="1247">
                  <c:v>33620</c:v>
                </c:pt>
                <c:pt idx="1248">
                  <c:v>33613</c:v>
                </c:pt>
                <c:pt idx="1249">
                  <c:v>33606</c:v>
                </c:pt>
                <c:pt idx="1250">
                  <c:v>33599</c:v>
                </c:pt>
                <c:pt idx="1251">
                  <c:v>33592</c:v>
                </c:pt>
                <c:pt idx="1252">
                  <c:v>33585</c:v>
                </c:pt>
                <c:pt idx="1253">
                  <c:v>33578</c:v>
                </c:pt>
                <c:pt idx="1254">
                  <c:v>33571</c:v>
                </c:pt>
                <c:pt idx="1255">
                  <c:v>33564</c:v>
                </c:pt>
                <c:pt idx="1256">
                  <c:v>33557</c:v>
                </c:pt>
                <c:pt idx="1257">
                  <c:v>33550</c:v>
                </c:pt>
                <c:pt idx="1258">
                  <c:v>33543</c:v>
                </c:pt>
                <c:pt idx="1259">
                  <c:v>33536</c:v>
                </c:pt>
                <c:pt idx="1260">
                  <c:v>33529</c:v>
                </c:pt>
                <c:pt idx="1261">
                  <c:v>33522</c:v>
                </c:pt>
                <c:pt idx="1262">
                  <c:v>33515</c:v>
                </c:pt>
                <c:pt idx="1263">
                  <c:v>33508</c:v>
                </c:pt>
                <c:pt idx="1264">
                  <c:v>33501</c:v>
                </c:pt>
                <c:pt idx="1265">
                  <c:v>33494</c:v>
                </c:pt>
                <c:pt idx="1266">
                  <c:v>33487</c:v>
                </c:pt>
                <c:pt idx="1267">
                  <c:v>33480</c:v>
                </c:pt>
                <c:pt idx="1268">
                  <c:v>33473</c:v>
                </c:pt>
                <c:pt idx="1269">
                  <c:v>33466</c:v>
                </c:pt>
                <c:pt idx="1270">
                  <c:v>33459</c:v>
                </c:pt>
                <c:pt idx="1271">
                  <c:v>33452</c:v>
                </c:pt>
                <c:pt idx="1272">
                  <c:v>33445</c:v>
                </c:pt>
                <c:pt idx="1273">
                  <c:v>33438</c:v>
                </c:pt>
                <c:pt idx="1274">
                  <c:v>33431</c:v>
                </c:pt>
                <c:pt idx="1275">
                  <c:v>33424</c:v>
                </c:pt>
                <c:pt idx="1276">
                  <c:v>33417</c:v>
                </c:pt>
                <c:pt idx="1277">
                  <c:v>33410</c:v>
                </c:pt>
                <c:pt idx="1278">
                  <c:v>33403</c:v>
                </c:pt>
                <c:pt idx="1279">
                  <c:v>33396</c:v>
                </c:pt>
                <c:pt idx="1280">
                  <c:v>33389</c:v>
                </c:pt>
                <c:pt idx="1281">
                  <c:v>33382</c:v>
                </c:pt>
                <c:pt idx="1282">
                  <c:v>33375</c:v>
                </c:pt>
                <c:pt idx="1283">
                  <c:v>33368</c:v>
                </c:pt>
                <c:pt idx="1284">
                  <c:v>33361</c:v>
                </c:pt>
                <c:pt idx="1285">
                  <c:v>33354</c:v>
                </c:pt>
              </c:numCache>
            </c:numRef>
          </c:cat>
          <c:val>
            <c:numRef>
              <c:f>Sheet1!$N$4:$N$1289</c:f>
              <c:numCache>
                <c:formatCode>General</c:formatCode>
                <c:ptCount val="1286"/>
                <c:pt idx="0">
                  <c:v>100.7</c:v>
                </c:pt>
                <c:pt idx="1">
                  <c:v>100.43</c:v>
                </c:pt>
                <c:pt idx="2">
                  <c:v>100.46</c:v>
                </c:pt>
                <c:pt idx="3">
                  <c:v>100.44</c:v>
                </c:pt>
                <c:pt idx="4">
                  <c:v>100.61</c:v>
                </c:pt>
                <c:pt idx="5">
                  <c:v>100.43</c:v>
                </c:pt>
                <c:pt idx="6">
                  <c:v>100.32</c:v>
                </c:pt>
                <c:pt idx="7">
                  <c:v>100.34</c:v>
                </c:pt>
                <c:pt idx="8">
                  <c:v>100.31</c:v>
                </c:pt>
                <c:pt idx="9">
                  <c:v>100.39</c:v>
                </c:pt>
                <c:pt idx="10">
                  <c:v>100.67</c:v>
                </c:pt>
                <c:pt idx="11">
                  <c:v>100.77</c:v>
                </c:pt>
                <c:pt idx="12">
                  <c:v>100.57</c:v>
                </c:pt>
                <c:pt idx="13">
                  <c:v>100.63</c:v>
                </c:pt>
                <c:pt idx="14">
                  <c:v>100.74</c:v>
                </c:pt>
                <c:pt idx="15">
                  <c:v>100.56</c:v>
                </c:pt>
                <c:pt idx="16">
                  <c:v>100.54</c:v>
                </c:pt>
                <c:pt idx="17">
                  <c:v>100.24</c:v>
                </c:pt>
                <c:pt idx="18">
                  <c:v>100.17</c:v>
                </c:pt>
                <c:pt idx="19">
                  <c:v>100.09</c:v>
                </c:pt>
                <c:pt idx="20">
                  <c:v>100.15</c:v>
                </c:pt>
                <c:pt idx="21">
                  <c:v>100.02</c:v>
                </c:pt>
                <c:pt idx="22">
                  <c:v>100.06</c:v>
                </c:pt>
                <c:pt idx="23">
                  <c:v>100.01</c:v>
                </c:pt>
                <c:pt idx="24">
                  <c:v>99.93</c:v>
                </c:pt>
                <c:pt idx="25">
                  <c:v>99.77</c:v>
                </c:pt>
                <c:pt idx="26">
                  <c:v>99.85</c:v>
                </c:pt>
                <c:pt idx="27">
                  <c:v>99.93</c:v>
                </c:pt>
                <c:pt idx="28">
                  <c:v>99.78</c:v>
                </c:pt>
                <c:pt idx="29">
                  <c:v>99.69</c:v>
                </c:pt>
                <c:pt idx="30">
                  <c:v>99.51</c:v>
                </c:pt>
                <c:pt idx="31">
                  <c:v>99.58</c:v>
                </c:pt>
                <c:pt idx="32">
                  <c:v>99.63</c:v>
                </c:pt>
                <c:pt idx="33">
                  <c:v>99.52</c:v>
                </c:pt>
                <c:pt idx="34">
                  <c:v>99.59</c:v>
                </c:pt>
                <c:pt idx="35">
                  <c:v>99.64</c:v>
                </c:pt>
                <c:pt idx="36">
                  <c:v>99.63</c:v>
                </c:pt>
                <c:pt idx="37">
                  <c:v>99.71</c:v>
                </c:pt>
                <c:pt idx="38">
                  <c:v>99.6</c:v>
                </c:pt>
                <c:pt idx="39">
                  <c:v>99.91</c:v>
                </c:pt>
                <c:pt idx="40">
                  <c:v>99.77</c:v>
                </c:pt>
                <c:pt idx="41">
                  <c:v>99.5</c:v>
                </c:pt>
                <c:pt idx="42">
                  <c:v>99.5</c:v>
                </c:pt>
                <c:pt idx="43">
                  <c:v>99.48</c:v>
                </c:pt>
                <c:pt idx="44">
                  <c:v>99.55</c:v>
                </c:pt>
                <c:pt idx="45">
                  <c:v>99.66</c:v>
                </c:pt>
                <c:pt idx="46">
                  <c:v>99.47</c:v>
                </c:pt>
                <c:pt idx="47">
                  <c:v>99.45</c:v>
                </c:pt>
                <c:pt idx="48">
                  <c:v>99.4</c:v>
                </c:pt>
                <c:pt idx="49">
                  <c:v>99.39</c:v>
                </c:pt>
                <c:pt idx="50">
                  <c:v>99.3</c:v>
                </c:pt>
                <c:pt idx="51">
                  <c:v>99.3</c:v>
                </c:pt>
                <c:pt idx="52">
                  <c:v>99.42</c:v>
                </c:pt>
                <c:pt idx="53">
                  <c:v>99.26</c:v>
                </c:pt>
                <c:pt idx="54">
                  <c:v>99.13</c:v>
                </c:pt>
                <c:pt idx="55">
                  <c:v>99.12</c:v>
                </c:pt>
                <c:pt idx="56">
                  <c:v>99.15</c:v>
                </c:pt>
                <c:pt idx="57">
                  <c:v>99.14</c:v>
                </c:pt>
                <c:pt idx="58">
                  <c:v>99.09</c:v>
                </c:pt>
                <c:pt idx="59">
                  <c:v>99.15</c:v>
                </c:pt>
                <c:pt idx="60">
                  <c:v>99.29</c:v>
                </c:pt>
                <c:pt idx="61">
                  <c:v>99.26</c:v>
                </c:pt>
                <c:pt idx="62">
                  <c:v>99.17</c:v>
                </c:pt>
                <c:pt idx="63">
                  <c:v>99.11</c:v>
                </c:pt>
                <c:pt idx="64">
                  <c:v>98.96</c:v>
                </c:pt>
                <c:pt idx="65">
                  <c:v>99.02</c:v>
                </c:pt>
                <c:pt idx="66">
                  <c:v>98.82</c:v>
                </c:pt>
                <c:pt idx="67">
                  <c:v>98.74</c:v>
                </c:pt>
                <c:pt idx="68">
                  <c:v>98.81</c:v>
                </c:pt>
                <c:pt idx="69">
                  <c:v>98.83</c:v>
                </c:pt>
                <c:pt idx="70">
                  <c:v>98.96</c:v>
                </c:pt>
                <c:pt idx="71">
                  <c:v>98.97</c:v>
                </c:pt>
                <c:pt idx="72">
                  <c:v>98.75</c:v>
                </c:pt>
                <c:pt idx="73">
                  <c:v>98.74</c:v>
                </c:pt>
                <c:pt idx="74">
                  <c:v>98.75</c:v>
                </c:pt>
                <c:pt idx="75">
                  <c:v>98.73</c:v>
                </c:pt>
                <c:pt idx="76">
                  <c:v>98.74</c:v>
                </c:pt>
                <c:pt idx="77">
                  <c:v>98.79</c:v>
                </c:pt>
                <c:pt idx="78">
                  <c:v>98.85</c:v>
                </c:pt>
                <c:pt idx="79">
                  <c:v>98.82</c:v>
                </c:pt>
                <c:pt idx="80">
                  <c:v>98.82</c:v>
                </c:pt>
                <c:pt idx="81">
                  <c:v>98.9</c:v>
                </c:pt>
                <c:pt idx="82">
                  <c:v>98.92</c:v>
                </c:pt>
                <c:pt idx="83">
                  <c:v>98.96</c:v>
                </c:pt>
                <c:pt idx="84">
                  <c:v>98.93</c:v>
                </c:pt>
                <c:pt idx="85">
                  <c:v>99.03</c:v>
                </c:pt>
                <c:pt idx="86">
                  <c:v>99.04</c:v>
                </c:pt>
                <c:pt idx="87">
                  <c:v>99.12</c:v>
                </c:pt>
                <c:pt idx="88">
                  <c:v>99.07</c:v>
                </c:pt>
                <c:pt idx="89">
                  <c:v>99.09</c:v>
                </c:pt>
                <c:pt idx="90">
                  <c:v>99.14</c:v>
                </c:pt>
                <c:pt idx="91">
                  <c:v>99.17</c:v>
                </c:pt>
                <c:pt idx="92">
                  <c:v>99.1</c:v>
                </c:pt>
                <c:pt idx="93">
                  <c:v>99.09</c:v>
                </c:pt>
                <c:pt idx="94">
                  <c:v>99.21</c:v>
                </c:pt>
                <c:pt idx="95">
                  <c:v>99.17</c:v>
                </c:pt>
                <c:pt idx="96">
                  <c:v>99.31</c:v>
                </c:pt>
                <c:pt idx="97">
                  <c:v>99.39</c:v>
                </c:pt>
                <c:pt idx="98">
                  <c:v>99.35</c:v>
                </c:pt>
                <c:pt idx="99">
                  <c:v>99.21</c:v>
                </c:pt>
                <c:pt idx="100">
                  <c:v>99.15</c:v>
                </c:pt>
                <c:pt idx="101">
                  <c:v>99.19</c:v>
                </c:pt>
                <c:pt idx="102">
                  <c:v>99.17</c:v>
                </c:pt>
                <c:pt idx="103">
                  <c:v>99.19</c:v>
                </c:pt>
                <c:pt idx="104">
                  <c:v>99.28</c:v>
                </c:pt>
                <c:pt idx="105">
                  <c:v>99.24</c:v>
                </c:pt>
                <c:pt idx="106">
                  <c:v>99.23</c:v>
                </c:pt>
                <c:pt idx="107">
                  <c:v>99.2</c:v>
                </c:pt>
                <c:pt idx="108">
                  <c:v>99.19</c:v>
                </c:pt>
                <c:pt idx="109">
                  <c:v>99.33</c:v>
                </c:pt>
                <c:pt idx="110">
                  <c:v>99.24</c:v>
                </c:pt>
                <c:pt idx="111">
                  <c:v>99.13</c:v>
                </c:pt>
                <c:pt idx="112">
                  <c:v>99.17</c:v>
                </c:pt>
                <c:pt idx="113">
                  <c:v>99.37</c:v>
                </c:pt>
                <c:pt idx="114">
                  <c:v>99.41</c:v>
                </c:pt>
                <c:pt idx="115">
                  <c:v>99.43</c:v>
                </c:pt>
                <c:pt idx="116">
                  <c:v>99.37</c:v>
                </c:pt>
                <c:pt idx="117">
                  <c:v>99.54</c:v>
                </c:pt>
                <c:pt idx="118">
                  <c:v>99.68</c:v>
                </c:pt>
                <c:pt idx="119">
                  <c:v>99.72</c:v>
                </c:pt>
                <c:pt idx="120">
                  <c:v>99.62</c:v>
                </c:pt>
                <c:pt idx="121">
                  <c:v>99.61</c:v>
                </c:pt>
                <c:pt idx="122">
                  <c:v>99.34</c:v>
                </c:pt>
                <c:pt idx="123">
                  <c:v>99.34</c:v>
                </c:pt>
                <c:pt idx="124">
                  <c:v>99.32</c:v>
                </c:pt>
                <c:pt idx="125">
                  <c:v>99.32</c:v>
                </c:pt>
                <c:pt idx="126">
                  <c:v>99.43</c:v>
                </c:pt>
                <c:pt idx="127">
                  <c:v>99.72</c:v>
                </c:pt>
                <c:pt idx="128">
                  <c:v>99.66</c:v>
                </c:pt>
                <c:pt idx="129">
                  <c:v>99.7</c:v>
                </c:pt>
                <c:pt idx="130">
                  <c:v>99.27</c:v>
                </c:pt>
                <c:pt idx="131">
                  <c:v>99.26</c:v>
                </c:pt>
                <c:pt idx="132">
                  <c:v>99.34</c:v>
                </c:pt>
                <c:pt idx="133">
                  <c:v>99.17</c:v>
                </c:pt>
                <c:pt idx="134">
                  <c:v>99.09</c:v>
                </c:pt>
                <c:pt idx="135">
                  <c:v>99.07</c:v>
                </c:pt>
                <c:pt idx="136">
                  <c:v>99.01</c:v>
                </c:pt>
                <c:pt idx="137">
                  <c:v>99.1</c:v>
                </c:pt>
                <c:pt idx="138">
                  <c:v>99.23</c:v>
                </c:pt>
                <c:pt idx="139">
                  <c:v>99.08</c:v>
                </c:pt>
                <c:pt idx="140">
                  <c:v>99.2</c:v>
                </c:pt>
                <c:pt idx="141">
                  <c:v>99.25</c:v>
                </c:pt>
                <c:pt idx="142">
                  <c:v>99.28</c:v>
                </c:pt>
                <c:pt idx="143">
                  <c:v>99.27</c:v>
                </c:pt>
                <c:pt idx="144">
                  <c:v>99.33</c:v>
                </c:pt>
                <c:pt idx="145">
                  <c:v>99.37</c:v>
                </c:pt>
                <c:pt idx="146">
                  <c:v>99.34</c:v>
                </c:pt>
                <c:pt idx="147">
                  <c:v>99.28</c:v>
                </c:pt>
                <c:pt idx="148">
                  <c:v>99.23</c:v>
                </c:pt>
                <c:pt idx="149">
                  <c:v>99.18</c:v>
                </c:pt>
                <c:pt idx="150">
                  <c:v>99.21</c:v>
                </c:pt>
                <c:pt idx="151">
                  <c:v>99.2</c:v>
                </c:pt>
                <c:pt idx="152">
                  <c:v>99.21</c:v>
                </c:pt>
                <c:pt idx="153">
                  <c:v>99.27</c:v>
                </c:pt>
                <c:pt idx="154">
                  <c:v>99.44</c:v>
                </c:pt>
                <c:pt idx="155">
                  <c:v>99.34</c:v>
                </c:pt>
                <c:pt idx="156">
                  <c:v>99.36</c:v>
                </c:pt>
                <c:pt idx="157">
                  <c:v>99.34</c:v>
                </c:pt>
                <c:pt idx="158">
                  <c:v>99.36</c:v>
                </c:pt>
                <c:pt idx="159">
                  <c:v>99.38</c:v>
                </c:pt>
                <c:pt idx="160">
                  <c:v>99.58</c:v>
                </c:pt>
                <c:pt idx="161">
                  <c:v>99.47</c:v>
                </c:pt>
                <c:pt idx="162">
                  <c:v>99.33</c:v>
                </c:pt>
                <c:pt idx="163">
                  <c:v>99.32</c:v>
                </c:pt>
                <c:pt idx="164">
                  <c:v>99.2</c:v>
                </c:pt>
                <c:pt idx="165">
                  <c:v>99.19</c:v>
                </c:pt>
                <c:pt idx="166">
                  <c:v>99.11</c:v>
                </c:pt>
                <c:pt idx="167">
                  <c:v>99.2</c:v>
                </c:pt>
                <c:pt idx="168">
                  <c:v>99.15</c:v>
                </c:pt>
                <c:pt idx="169">
                  <c:v>99.12</c:v>
                </c:pt>
                <c:pt idx="170">
                  <c:v>99.25</c:v>
                </c:pt>
                <c:pt idx="171">
                  <c:v>99.4</c:v>
                </c:pt>
                <c:pt idx="172">
                  <c:v>99.41</c:v>
                </c:pt>
                <c:pt idx="173">
                  <c:v>99.46</c:v>
                </c:pt>
                <c:pt idx="174">
                  <c:v>99.41</c:v>
                </c:pt>
                <c:pt idx="175">
                  <c:v>99.42</c:v>
                </c:pt>
                <c:pt idx="176">
                  <c:v>99.46</c:v>
                </c:pt>
                <c:pt idx="177">
                  <c:v>99.58</c:v>
                </c:pt>
                <c:pt idx="178">
                  <c:v>99.63</c:v>
                </c:pt>
                <c:pt idx="179">
                  <c:v>99.71</c:v>
                </c:pt>
                <c:pt idx="180">
                  <c:v>99.62</c:v>
                </c:pt>
                <c:pt idx="181">
                  <c:v>99.79</c:v>
                </c:pt>
                <c:pt idx="182">
                  <c:v>99.74</c:v>
                </c:pt>
                <c:pt idx="183">
                  <c:v>99.84</c:v>
                </c:pt>
                <c:pt idx="184">
                  <c:v>100.03</c:v>
                </c:pt>
                <c:pt idx="185">
                  <c:v>99.88</c:v>
                </c:pt>
                <c:pt idx="186">
                  <c:v>99.86</c:v>
                </c:pt>
                <c:pt idx="187">
                  <c:v>99.54</c:v>
                </c:pt>
                <c:pt idx="188">
                  <c:v>99.42</c:v>
                </c:pt>
                <c:pt idx="189">
                  <c:v>99.24</c:v>
                </c:pt>
                <c:pt idx="190">
                  <c:v>99.37</c:v>
                </c:pt>
                <c:pt idx="191">
                  <c:v>99.41</c:v>
                </c:pt>
                <c:pt idx="192">
                  <c:v>99.34</c:v>
                </c:pt>
                <c:pt idx="193">
                  <c:v>99.25</c:v>
                </c:pt>
                <c:pt idx="194">
                  <c:v>99.29</c:v>
                </c:pt>
                <c:pt idx="195">
                  <c:v>99.26</c:v>
                </c:pt>
                <c:pt idx="196">
                  <c:v>99.28</c:v>
                </c:pt>
                <c:pt idx="197">
                  <c:v>99.21</c:v>
                </c:pt>
                <c:pt idx="198">
                  <c:v>99.21</c:v>
                </c:pt>
                <c:pt idx="199">
                  <c:v>99.26</c:v>
                </c:pt>
                <c:pt idx="200">
                  <c:v>99.31</c:v>
                </c:pt>
                <c:pt idx="201">
                  <c:v>99.25</c:v>
                </c:pt>
                <c:pt idx="202">
                  <c:v>99.42</c:v>
                </c:pt>
                <c:pt idx="203">
                  <c:v>99.53</c:v>
                </c:pt>
                <c:pt idx="204">
                  <c:v>99.69</c:v>
                </c:pt>
                <c:pt idx="205">
                  <c:v>99.77</c:v>
                </c:pt>
                <c:pt idx="206">
                  <c:v>99.8</c:v>
                </c:pt>
                <c:pt idx="207">
                  <c:v>99.78</c:v>
                </c:pt>
                <c:pt idx="208">
                  <c:v>99.95</c:v>
                </c:pt>
                <c:pt idx="209">
                  <c:v>99.74</c:v>
                </c:pt>
                <c:pt idx="210">
                  <c:v>99.78</c:v>
                </c:pt>
                <c:pt idx="211">
                  <c:v>100.21</c:v>
                </c:pt>
                <c:pt idx="212">
                  <c:v>99.82</c:v>
                </c:pt>
                <c:pt idx="213">
                  <c:v>99.52</c:v>
                </c:pt>
                <c:pt idx="214">
                  <c:v>99.5</c:v>
                </c:pt>
                <c:pt idx="215">
                  <c:v>99.32</c:v>
                </c:pt>
                <c:pt idx="216">
                  <c:v>99.63</c:v>
                </c:pt>
                <c:pt idx="217">
                  <c:v>99.7</c:v>
                </c:pt>
                <c:pt idx="218">
                  <c:v>100.08</c:v>
                </c:pt>
                <c:pt idx="219">
                  <c:v>100.2</c:v>
                </c:pt>
                <c:pt idx="220">
                  <c:v>100.06</c:v>
                </c:pt>
                <c:pt idx="221">
                  <c:v>99.59</c:v>
                </c:pt>
                <c:pt idx="222">
                  <c:v>99.77</c:v>
                </c:pt>
                <c:pt idx="223">
                  <c:v>99.56</c:v>
                </c:pt>
                <c:pt idx="224">
                  <c:v>99.58</c:v>
                </c:pt>
                <c:pt idx="225">
                  <c:v>99.69</c:v>
                </c:pt>
                <c:pt idx="226">
                  <c:v>99.54</c:v>
                </c:pt>
                <c:pt idx="227">
                  <c:v>99.39</c:v>
                </c:pt>
                <c:pt idx="228">
                  <c:v>99.02</c:v>
                </c:pt>
                <c:pt idx="229">
                  <c:v>98.88</c:v>
                </c:pt>
                <c:pt idx="230">
                  <c:v>99.04</c:v>
                </c:pt>
                <c:pt idx="231">
                  <c:v>98.96</c:v>
                </c:pt>
                <c:pt idx="232">
                  <c:v>98.99</c:v>
                </c:pt>
                <c:pt idx="233">
                  <c:v>99.28</c:v>
                </c:pt>
                <c:pt idx="234">
                  <c:v>99.22</c:v>
                </c:pt>
                <c:pt idx="235">
                  <c:v>99.21</c:v>
                </c:pt>
                <c:pt idx="236">
                  <c:v>99.03</c:v>
                </c:pt>
                <c:pt idx="237">
                  <c:v>98.96</c:v>
                </c:pt>
                <c:pt idx="238">
                  <c:v>98.98</c:v>
                </c:pt>
                <c:pt idx="239">
                  <c:v>98.99</c:v>
                </c:pt>
                <c:pt idx="240">
                  <c:v>98.91</c:v>
                </c:pt>
                <c:pt idx="241">
                  <c:v>98.75</c:v>
                </c:pt>
                <c:pt idx="242">
                  <c:v>98.93</c:v>
                </c:pt>
                <c:pt idx="243">
                  <c:v>99.06</c:v>
                </c:pt>
                <c:pt idx="244">
                  <c:v>99.09</c:v>
                </c:pt>
                <c:pt idx="245">
                  <c:v>99.09</c:v>
                </c:pt>
                <c:pt idx="246">
                  <c:v>99.2</c:v>
                </c:pt>
                <c:pt idx="247">
                  <c:v>99.3</c:v>
                </c:pt>
                <c:pt idx="248">
                  <c:v>99.24</c:v>
                </c:pt>
                <c:pt idx="249">
                  <c:v>99.18</c:v>
                </c:pt>
                <c:pt idx="250">
                  <c:v>99.21</c:v>
                </c:pt>
                <c:pt idx="251">
                  <c:v>99.18</c:v>
                </c:pt>
                <c:pt idx="252">
                  <c:v>99.29</c:v>
                </c:pt>
                <c:pt idx="253">
                  <c:v>99.32</c:v>
                </c:pt>
                <c:pt idx="254">
                  <c:v>99.42</c:v>
                </c:pt>
                <c:pt idx="255">
                  <c:v>99.39</c:v>
                </c:pt>
                <c:pt idx="256">
                  <c:v>99.34</c:v>
                </c:pt>
                <c:pt idx="257">
                  <c:v>99.51</c:v>
                </c:pt>
                <c:pt idx="258">
                  <c:v>99.47</c:v>
                </c:pt>
                <c:pt idx="259">
                  <c:v>99.6</c:v>
                </c:pt>
                <c:pt idx="260">
                  <c:v>99.69</c:v>
                </c:pt>
                <c:pt idx="261">
                  <c:v>99.65</c:v>
                </c:pt>
                <c:pt idx="262">
                  <c:v>99.62</c:v>
                </c:pt>
                <c:pt idx="263">
                  <c:v>99.81</c:v>
                </c:pt>
                <c:pt idx="264">
                  <c:v>99.66</c:v>
                </c:pt>
                <c:pt idx="265">
                  <c:v>99.62</c:v>
                </c:pt>
                <c:pt idx="266">
                  <c:v>99.35</c:v>
                </c:pt>
                <c:pt idx="267">
                  <c:v>99.61</c:v>
                </c:pt>
                <c:pt idx="268">
                  <c:v>99.6</c:v>
                </c:pt>
                <c:pt idx="269">
                  <c:v>99.59</c:v>
                </c:pt>
                <c:pt idx="270">
                  <c:v>99.59</c:v>
                </c:pt>
                <c:pt idx="271">
                  <c:v>99.74</c:v>
                </c:pt>
                <c:pt idx="272">
                  <c:v>99.81</c:v>
                </c:pt>
                <c:pt idx="273">
                  <c:v>100.07</c:v>
                </c:pt>
                <c:pt idx="274">
                  <c:v>100.19</c:v>
                </c:pt>
                <c:pt idx="275">
                  <c:v>100.19</c:v>
                </c:pt>
                <c:pt idx="276">
                  <c:v>100.37</c:v>
                </c:pt>
                <c:pt idx="277">
                  <c:v>100.31</c:v>
                </c:pt>
                <c:pt idx="278">
                  <c:v>100.35</c:v>
                </c:pt>
                <c:pt idx="279">
                  <c:v>100.08</c:v>
                </c:pt>
                <c:pt idx="280">
                  <c:v>100.24</c:v>
                </c:pt>
                <c:pt idx="281">
                  <c:v>100.32</c:v>
                </c:pt>
                <c:pt idx="282">
                  <c:v>100.54</c:v>
                </c:pt>
                <c:pt idx="283">
                  <c:v>100.53</c:v>
                </c:pt>
                <c:pt idx="284">
                  <c:v>100.83</c:v>
                </c:pt>
                <c:pt idx="285">
                  <c:v>100.6</c:v>
                </c:pt>
                <c:pt idx="286">
                  <c:v>100.45</c:v>
                </c:pt>
                <c:pt idx="287">
                  <c:v>100.7</c:v>
                </c:pt>
                <c:pt idx="288">
                  <c:v>100.87</c:v>
                </c:pt>
                <c:pt idx="289">
                  <c:v>100.67</c:v>
                </c:pt>
                <c:pt idx="290">
                  <c:v>100.58</c:v>
                </c:pt>
                <c:pt idx="291">
                  <c:v>100.33</c:v>
                </c:pt>
                <c:pt idx="292">
                  <c:v>100.4</c:v>
                </c:pt>
                <c:pt idx="293">
                  <c:v>99.93</c:v>
                </c:pt>
                <c:pt idx="294">
                  <c:v>99.79</c:v>
                </c:pt>
                <c:pt idx="295">
                  <c:v>99.9</c:v>
                </c:pt>
                <c:pt idx="296">
                  <c:v>99.92</c:v>
                </c:pt>
                <c:pt idx="297">
                  <c:v>99.99</c:v>
                </c:pt>
                <c:pt idx="298">
                  <c:v>100.13</c:v>
                </c:pt>
                <c:pt idx="299">
                  <c:v>100.04</c:v>
                </c:pt>
                <c:pt idx="300">
                  <c:v>100.07</c:v>
                </c:pt>
                <c:pt idx="301">
                  <c:v>100.15</c:v>
                </c:pt>
                <c:pt idx="302">
                  <c:v>100.34</c:v>
                </c:pt>
                <c:pt idx="303">
                  <c:v>100.39</c:v>
                </c:pt>
                <c:pt idx="304">
                  <c:v>100.53</c:v>
                </c:pt>
                <c:pt idx="305">
                  <c:v>100.57</c:v>
                </c:pt>
                <c:pt idx="306">
                  <c:v>100.48</c:v>
                </c:pt>
                <c:pt idx="307">
                  <c:v>100.31</c:v>
                </c:pt>
                <c:pt idx="308">
                  <c:v>100.03</c:v>
                </c:pt>
                <c:pt idx="309">
                  <c:v>99.93</c:v>
                </c:pt>
                <c:pt idx="310">
                  <c:v>100.13</c:v>
                </c:pt>
                <c:pt idx="311">
                  <c:v>100.1</c:v>
                </c:pt>
                <c:pt idx="312">
                  <c:v>100.16</c:v>
                </c:pt>
                <c:pt idx="313">
                  <c:v>100.13</c:v>
                </c:pt>
                <c:pt idx="314">
                  <c:v>100.07</c:v>
                </c:pt>
                <c:pt idx="315">
                  <c:v>100.07</c:v>
                </c:pt>
                <c:pt idx="316">
                  <c:v>100.15</c:v>
                </c:pt>
                <c:pt idx="317">
                  <c:v>100.13</c:v>
                </c:pt>
                <c:pt idx="318">
                  <c:v>100.33</c:v>
                </c:pt>
                <c:pt idx="319">
                  <c:v>100.47</c:v>
                </c:pt>
                <c:pt idx="320">
                  <c:v>100.2</c:v>
                </c:pt>
                <c:pt idx="321">
                  <c:v>100.16</c:v>
                </c:pt>
                <c:pt idx="322">
                  <c:v>100.25</c:v>
                </c:pt>
                <c:pt idx="323">
                  <c:v>100.51</c:v>
                </c:pt>
                <c:pt idx="324">
                  <c:v>100.46</c:v>
                </c:pt>
                <c:pt idx="325">
                  <c:v>100.33</c:v>
                </c:pt>
                <c:pt idx="326">
                  <c:v>100.45</c:v>
                </c:pt>
                <c:pt idx="327">
                  <c:v>100.68</c:v>
                </c:pt>
                <c:pt idx="328">
                  <c:v>100.65</c:v>
                </c:pt>
                <c:pt idx="329">
                  <c:v>100.65</c:v>
                </c:pt>
                <c:pt idx="330">
                  <c:v>100.81</c:v>
                </c:pt>
                <c:pt idx="331">
                  <c:v>100.83</c:v>
                </c:pt>
                <c:pt idx="332">
                  <c:v>100.93</c:v>
                </c:pt>
                <c:pt idx="333">
                  <c:v>101.12</c:v>
                </c:pt>
                <c:pt idx="334">
                  <c:v>101.42</c:v>
                </c:pt>
                <c:pt idx="335">
                  <c:v>101.82</c:v>
                </c:pt>
                <c:pt idx="336">
                  <c:v>101.74</c:v>
                </c:pt>
                <c:pt idx="337">
                  <c:v>101.62</c:v>
                </c:pt>
                <c:pt idx="338">
                  <c:v>101.72</c:v>
                </c:pt>
                <c:pt idx="339">
                  <c:v>101.64</c:v>
                </c:pt>
                <c:pt idx="340">
                  <c:v>101.77</c:v>
                </c:pt>
                <c:pt idx="341">
                  <c:v>101.87</c:v>
                </c:pt>
                <c:pt idx="342">
                  <c:v>102.13</c:v>
                </c:pt>
                <c:pt idx="343">
                  <c:v>102.38</c:v>
                </c:pt>
                <c:pt idx="344">
                  <c:v>102.17</c:v>
                </c:pt>
                <c:pt idx="345">
                  <c:v>102.7</c:v>
                </c:pt>
                <c:pt idx="346">
                  <c:v>102.81</c:v>
                </c:pt>
                <c:pt idx="347">
                  <c:v>102.86</c:v>
                </c:pt>
                <c:pt idx="348">
                  <c:v>103.01</c:v>
                </c:pt>
                <c:pt idx="349">
                  <c:v>103.1</c:v>
                </c:pt>
                <c:pt idx="350">
                  <c:v>103.37</c:v>
                </c:pt>
                <c:pt idx="351">
                  <c:v>103.58</c:v>
                </c:pt>
                <c:pt idx="352">
                  <c:v>103.9</c:v>
                </c:pt>
                <c:pt idx="353">
                  <c:v>104.43</c:v>
                </c:pt>
                <c:pt idx="354">
                  <c:v>104.03</c:v>
                </c:pt>
                <c:pt idx="355">
                  <c:v>103.63</c:v>
                </c:pt>
                <c:pt idx="356">
                  <c:v>103.2</c:v>
                </c:pt>
                <c:pt idx="357">
                  <c:v>102.93</c:v>
                </c:pt>
                <c:pt idx="358">
                  <c:v>103.17</c:v>
                </c:pt>
                <c:pt idx="359">
                  <c:v>103.09</c:v>
                </c:pt>
                <c:pt idx="360">
                  <c:v>102.8</c:v>
                </c:pt>
                <c:pt idx="361">
                  <c:v>102.51</c:v>
                </c:pt>
                <c:pt idx="362">
                  <c:v>102.34</c:v>
                </c:pt>
                <c:pt idx="363">
                  <c:v>102.58</c:v>
                </c:pt>
                <c:pt idx="364">
                  <c:v>102.49</c:v>
                </c:pt>
                <c:pt idx="365">
                  <c:v>103.03</c:v>
                </c:pt>
                <c:pt idx="366">
                  <c:v>103.29</c:v>
                </c:pt>
                <c:pt idx="367">
                  <c:v>103.19</c:v>
                </c:pt>
                <c:pt idx="368">
                  <c:v>103.87</c:v>
                </c:pt>
                <c:pt idx="369">
                  <c:v>103.36</c:v>
                </c:pt>
                <c:pt idx="370">
                  <c:v>102.92</c:v>
                </c:pt>
                <c:pt idx="371">
                  <c:v>102.95</c:v>
                </c:pt>
                <c:pt idx="372">
                  <c:v>103.49</c:v>
                </c:pt>
                <c:pt idx="373">
                  <c:v>102.95</c:v>
                </c:pt>
                <c:pt idx="374">
                  <c:v>103.21</c:v>
                </c:pt>
                <c:pt idx="375">
                  <c:v>101.65</c:v>
                </c:pt>
                <c:pt idx="376">
                  <c:v>100.72</c:v>
                </c:pt>
                <c:pt idx="377">
                  <c:v>100.39</c:v>
                </c:pt>
                <c:pt idx="378">
                  <c:v>100.26</c:v>
                </c:pt>
                <c:pt idx="379">
                  <c:v>100.22</c:v>
                </c:pt>
                <c:pt idx="380">
                  <c:v>99.98</c:v>
                </c:pt>
                <c:pt idx="381">
                  <c:v>99.89</c:v>
                </c:pt>
                <c:pt idx="382">
                  <c:v>99.86</c:v>
                </c:pt>
                <c:pt idx="383">
                  <c:v>99.85</c:v>
                </c:pt>
                <c:pt idx="384">
                  <c:v>99.79</c:v>
                </c:pt>
                <c:pt idx="385">
                  <c:v>99.79</c:v>
                </c:pt>
                <c:pt idx="386">
                  <c:v>99.77</c:v>
                </c:pt>
                <c:pt idx="387">
                  <c:v>99.79</c:v>
                </c:pt>
                <c:pt idx="388">
                  <c:v>99.74</c:v>
                </c:pt>
                <c:pt idx="389">
                  <c:v>99.66</c:v>
                </c:pt>
                <c:pt idx="390">
                  <c:v>99.55</c:v>
                </c:pt>
                <c:pt idx="391">
                  <c:v>99.47</c:v>
                </c:pt>
                <c:pt idx="392">
                  <c:v>99.32</c:v>
                </c:pt>
                <c:pt idx="393">
                  <c:v>99.2</c:v>
                </c:pt>
                <c:pt idx="394">
                  <c:v>99.2</c:v>
                </c:pt>
                <c:pt idx="395">
                  <c:v>99.1</c:v>
                </c:pt>
                <c:pt idx="396">
                  <c:v>99.26</c:v>
                </c:pt>
                <c:pt idx="397">
                  <c:v>99.24</c:v>
                </c:pt>
                <c:pt idx="398">
                  <c:v>99.37</c:v>
                </c:pt>
                <c:pt idx="399">
                  <c:v>99.35</c:v>
                </c:pt>
                <c:pt idx="400">
                  <c:v>99.48</c:v>
                </c:pt>
                <c:pt idx="401">
                  <c:v>99.35</c:v>
                </c:pt>
                <c:pt idx="402">
                  <c:v>99.56</c:v>
                </c:pt>
                <c:pt idx="403">
                  <c:v>99.57</c:v>
                </c:pt>
                <c:pt idx="404">
                  <c:v>99.69</c:v>
                </c:pt>
                <c:pt idx="405">
                  <c:v>99.75</c:v>
                </c:pt>
                <c:pt idx="406">
                  <c:v>99.55</c:v>
                </c:pt>
                <c:pt idx="407">
                  <c:v>99.58</c:v>
                </c:pt>
                <c:pt idx="408">
                  <c:v>99.61</c:v>
                </c:pt>
                <c:pt idx="409">
                  <c:v>99.63</c:v>
                </c:pt>
                <c:pt idx="410">
                  <c:v>99.33</c:v>
                </c:pt>
                <c:pt idx="411">
                  <c:v>99.63</c:v>
                </c:pt>
                <c:pt idx="412">
                  <c:v>99.72</c:v>
                </c:pt>
                <c:pt idx="413">
                  <c:v>99.47</c:v>
                </c:pt>
                <c:pt idx="414">
                  <c:v>99.42</c:v>
                </c:pt>
                <c:pt idx="415">
                  <c:v>99.28</c:v>
                </c:pt>
                <c:pt idx="416">
                  <c:v>99.38</c:v>
                </c:pt>
                <c:pt idx="417">
                  <c:v>99.53</c:v>
                </c:pt>
                <c:pt idx="418">
                  <c:v>99.3</c:v>
                </c:pt>
                <c:pt idx="419">
                  <c:v>99.28</c:v>
                </c:pt>
                <c:pt idx="420">
                  <c:v>99.33</c:v>
                </c:pt>
                <c:pt idx="421">
                  <c:v>99.24</c:v>
                </c:pt>
                <c:pt idx="422">
                  <c:v>99.2</c:v>
                </c:pt>
                <c:pt idx="423">
                  <c:v>98.97</c:v>
                </c:pt>
                <c:pt idx="424">
                  <c:v>98.95</c:v>
                </c:pt>
                <c:pt idx="425">
                  <c:v>99.14</c:v>
                </c:pt>
                <c:pt idx="426">
                  <c:v>99.01</c:v>
                </c:pt>
                <c:pt idx="427">
                  <c:v>99.07</c:v>
                </c:pt>
                <c:pt idx="428">
                  <c:v>99.19</c:v>
                </c:pt>
                <c:pt idx="429">
                  <c:v>99.26</c:v>
                </c:pt>
                <c:pt idx="430">
                  <c:v>99.5</c:v>
                </c:pt>
                <c:pt idx="431">
                  <c:v>99.63</c:v>
                </c:pt>
                <c:pt idx="432">
                  <c:v>99.62</c:v>
                </c:pt>
                <c:pt idx="433">
                  <c:v>99.55</c:v>
                </c:pt>
                <c:pt idx="434">
                  <c:v>99.81</c:v>
                </c:pt>
                <c:pt idx="435">
                  <c:v>99.61</c:v>
                </c:pt>
                <c:pt idx="436">
                  <c:v>99.53</c:v>
                </c:pt>
                <c:pt idx="437">
                  <c:v>99.49</c:v>
                </c:pt>
                <c:pt idx="438">
                  <c:v>99.18</c:v>
                </c:pt>
                <c:pt idx="439">
                  <c:v>99.16</c:v>
                </c:pt>
                <c:pt idx="440">
                  <c:v>99.29</c:v>
                </c:pt>
                <c:pt idx="441">
                  <c:v>99.39</c:v>
                </c:pt>
                <c:pt idx="442">
                  <c:v>99.45</c:v>
                </c:pt>
                <c:pt idx="443">
                  <c:v>99.39</c:v>
                </c:pt>
                <c:pt idx="444">
                  <c:v>99.41</c:v>
                </c:pt>
                <c:pt idx="445">
                  <c:v>99.2</c:v>
                </c:pt>
                <c:pt idx="446">
                  <c:v>99.27</c:v>
                </c:pt>
                <c:pt idx="447">
                  <c:v>99.23</c:v>
                </c:pt>
                <c:pt idx="448">
                  <c:v>99.26</c:v>
                </c:pt>
                <c:pt idx="449">
                  <c:v>99.24</c:v>
                </c:pt>
                <c:pt idx="450">
                  <c:v>99.29</c:v>
                </c:pt>
                <c:pt idx="451">
                  <c:v>99.31</c:v>
                </c:pt>
                <c:pt idx="452">
                  <c:v>99.48</c:v>
                </c:pt>
                <c:pt idx="453">
                  <c:v>99.54</c:v>
                </c:pt>
                <c:pt idx="454">
                  <c:v>99.59</c:v>
                </c:pt>
                <c:pt idx="455">
                  <c:v>99.53</c:v>
                </c:pt>
                <c:pt idx="456">
                  <c:v>99.69</c:v>
                </c:pt>
                <c:pt idx="457">
                  <c:v>99.65</c:v>
                </c:pt>
                <c:pt idx="458">
                  <c:v>99.66</c:v>
                </c:pt>
                <c:pt idx="459">
                  <c:v>99.46</c:v>
                </c:pt>
                <c:pt idx="460">
                  <c:v>99.44</c:v>
                </c:pt>
                <c:pt idx="461">
                  <c:v>99.57</c:v>
                </c:pt>
                <c:pt idx="462">
                  <c:v>99.57</c:v>
                </c:pt>
                <c:pt idx="463">
                  <c:v>99.69</c:v>
                </c:pt>
                <c:pt idx="464">
                  <c:v>99.58</c:v>
                </c:pt>
                <c:pt idx="465">
                  <c:v>99.6</c:v>
                </c:pt>
                <c:pt idx="466">
                  <c:v>99.61</c:v>
                </c:pt>
                <c:pt idx="467">
                  <c:v>99.55</c:v>
                </c:pt>
                <c:pt idx="468">
                  <c:v>99.56</c:v>
                </c:pt>
                <c:pt idx="469">
                  <c:v>99.48</c:v>
                </c:pt>
                <c:pt idx="470">
                  <c:v>99.46</c:v>
                </c:pt>
                <c:pt idx="471">
                  <c:v>99.44</c:v>
                </c:pt>
                <c:pt idx="472">
                  <c:v>99.48</c:v>
                </c:pt>
                <c:pt idx="473">
                  <c:v>99.56</c:v>
                </c:pt>
                <c:pt idx="474">
                  <c:v>99.58</c:v>
                </c:pt>
                <c:pt idx="475">
                  <c:v>99.69</c:v>
                </c:pt>
                <c:pt idx="476">
                  <c:v>99.62</c:v>
                </c:pt>
                <c:pt idx="477">
                  <c:v>99.74</c:v>
                </c:pt>
                <c:pt idx="478">
                  <c:v>99.82</c:v>
                </c:pt>
                <c:pt idx="479">
                  <c:v>99.82</c:v>
                </c:pt>
                <c:pt idx="480">
                  <c:v>99.82</c:v>
                </c:pt>
                <c:pt idx="481">
                  <c:v>99.85</c:v>
                </c:pt>
                <c:pt idx="482">
                  <c:v>99.91</c:v>
                </c:pt>
                <c:pt idx="483">
                  <c:v>99.98</c:v>
                </c:pt>
                <c:pt idx="484">
                  <c:v>99.84</c:v>
                </c:pt>
                <c:pt idx="485">
                  <c:v>99.93</c:v>
                </c:pt>
                <c:pt idx="486">
                  <c:v>99.9</c:v>
                </c:pt>
                <c:pt idx="487">
                  <c:v>100.09</c:v>
                </c:pt>
                <c:pt idx="488">
                  <c:v>100.01</c:v>
                </c:pt>
                <c:pt idx="489">
                  <c:v>100.05</c:v>
                </c:pt>
                <c:pt idx="490">
                  <c:v>100.24</c:v>
                </c:pt>
                <c:pt idx="491">
                  <c:v>100.26</c:v>
                </c:pt>
                <c:pt idx="492">
                  <c:v>100.1</c:v>
                </c:pt>
                <c:pt idx="493">
                  <c:v>100.12</c:v>
                </c:pt>
                <c:pt idx="494">
                  <c:v>100.32</c:v>
                </c:pt>
                <c:pt idx="495">
                  <c:v>100.21</c:v>
                </c:pt>
                <c:pt idx="496">
                  <c:v>100.09</c:v>
                </c:pt>
                <c:pt idx="497">
                  <c:v>99.88</c:v>
                </c:pt>
                <c:pt idx="498">
                  <c:v>99.94</c:v>
                </c:pt>
                <c:pt idx="499">
                  <c:v>99.96</c:v>
                </c:pt>
                <c:pt idx="500">
                  <c:v>99.82</c:v>
                </c:pt>
                <c:pt idx="501">
                  <c:v>99.67</c:v>
                </c:pt>
                <c:pt idx="502">
                  <c:v>99.78</c:v>
                </c:pt>
                <c:pt idx="503">
                  <c:v>99.87</c:v>
                </c:pt>
                <c:pt idx="504">
                  <c:v>100.05</c:v>
                </c:pt>
                <c:pt idx="505">
                  <c:v>99.97</c:v>
                </c:pt>
                <c:pt idx="506">
                  <c:v>99.94</c:v>
                </c:pt>
                <c:pt idx="507">
                  <c:v>99.82</c:v>
                </c:pt>
                <c:pt idx="508">
                  <c:v>99.72</c:v>
                </c:pt>
                <c:pt idx="509">
                  <c:v>99.9</c:v>
                </c:pt>
                <c:pt idx="510">
                  <c:v>99.73</c:v>
                </c:pt>
                <c:pt idx="511">
                  <c:v>99.71</c:v>
                </c:pt>
                <c:pt idx="512">
                  <c:v>99.73</c:v>
                </c:pt>
                <c:pt idx="513">
                  <c:v>99.82</c:v>
                </c:pt>
                <c:pt idx="514">
                  <c:v>99.78</c:v>
                </c:pt>
                <c:pt idx="515">
                  <c:v>99.68</c:v>
                </c:pt>
                <c:pt idx="516">
                  <c:v>99.72</c:v>
                </c:pt>
                <c:pt idx="517">
                  <c:v>99.62</c:v>
                </c:pt>
                <c:pt idx="518">
                  <c:v>99.65</c:v>
                </c:pt>
                <c:pt idx="519">
                  <c:v>99.9</c:v>
                </c:pt>
                <c:pt idx="520">
                  <c:v>99.83</c:v>
                </c:pt>
                <c:pt idx="521">
                  <c:v>99.82</c:v>
                </c:pt>
                <c:pt idx="522">
                  <c:v>99.92</c:v>
                </c:pt>
                <c:pt idx="523">
                  <c:v>99.87</c:v>
                </c:pt>
                <c:pt idx="524">
                  <c:v>99.85</c:v>
                </c:pt>
                <c:pt idx="525">
                  <c:v>99.94</c:v>
                </c:pt>
                <c:pt idx="526">
                  <c:v>99.99</c:v>
                </c:pt>
                <c:pt idx="527">
                  <c:v>100.05</c:v>
                </c:pt>
                <c:pt idx="528">
                  <c:v>100.02</c:v>
                </c:pt>
                <c:pt idx="529">
                  <c:v>100.07</c:v>
                </c:pt>
                <c:pt idx="530">
                  <c:v>100.03</c:v>
                </c:pt>
                <c:pt idx="531">
                  <c:v>99.91</c:v>
                </c:pt>
                <c:pt idx="532">
                  <c:v>99.76</c:v>
                </c:pt>
                <c:pt idx="533">
                  <c:v>99.78</c:v>
                </c:pt>
                <c:pt idx="534">
                  <c:v>99.63</c:v>
                </c:pt>
                <c:pt idx="535">
                  <c:v>99.49</c:v>
                </c:pt>
                <c:pt idx="536">
                  <c:v>99.52</c:v>
                </c:pt>
                <c:pt idx="537">
                  <c:v>99.67</c:v>
                </c:pt>
                <c:pt idx="538">
                  <c:v>99.65</c:v>
                </c:pt>
                <c:pt idx="539">
                  <c:v>99.51</c:v>
                </c:pt>
                <c:pt idx="540">
                  <c:v>99.6</c:v>
                </c:pt>
                <c:pt idx="541">
                  <c:v>99.59</c:v>
                </c:pt>
                <c:pt idx="542">
                  <c:v>99.59</c:v>
                </c:pt>
                <c:pt idx="543">
                  <c:v>99.63</c:v>
                </c:pt>
                <c:pt idx="544">
                  <c:v>99.72</c:v>
                </c:pt>
                <c:pt idx="545">
                  <c:v>99.76</c:v>
                </c:pt>
                <c:pt idx="546">
                  <c:v>99.65</c:v>
                </c:pt>
                <c:pt idx="547">
                  <c:v>99.58</c:v>
                </c:pt>
                <c:pt idx="548">
                  <c:v>99.68</c:v>
                </c:pt>
                <c:pt idx="549">
                  <c:v>99.62</c:v>
                </c:pt>
                <c:pt idx="550">
                  <c:v>99.77</c:v>
                </c:pt>
                <c:pt idx="551">
                  <c:v>99.87</c:v>
                </c:pt>
                <c:pt idx="552">
                  <c:v>100</c:v>
                </c:pt>
                <c:pt idx="553">
                  <c:v>99.85</c:v>
                </c:pt>
                <c:pt idx="554">
                  <c:v>99.87</c:v>
                </c:pt>
                <c:pt idx="555">
                  <c:v>99.84</c:v>
                </c:pt>
                <c:pt idx="556">
                  <c:v>99.99</c:v>
                </c:pt>
                <c:pt idx="557">
                  <c:v>99.83</c:v>
                </c:pt>
                <c:pt idx="558">
                  <c:v>99.82</c:v>
                </c:pt>
                <c:pt idx="559">
                  <c:v>99.84</c:v>
                </c:pt>
                <c:pt idx="560">
                  <c:v>99.6</c:v>
                </c:pt>
                <c:pt idx="561">
                  <c:v>99.49</c:v>
                </c:pt>
                <c:pt idx="562">
                  <c:v>99.39</c:v>
                </c:pt>
                <c:pt idx="563">
                  <c:v>99.44</c:v>
                </c:pt>
                <c:pt idx="564">
                  <c:v>99.51</c:v>
                </c:pt>
                <c:pt idx="565">
                  <c:v>99.49</c:v>
                </c:pt>
                <c:pt idx="566">
                  <c:v>99.49</c:v>
                </c:pt>
                <c:pt idx="567">
                  <c:v>99.62</c:v>
                </c:pt>
                <c:pt idx="568">
                  <c:v>99.64</c:v>
                </c:pt>
                <c:pt idx="569">
                  <c:v>99.55</c:v>
                </c:pt>
                <c:pt idx="570">
                  <c:v>99.63</c:v>
                </c:pt>
                <c:pt idx="571">
                  <c:v>99.37</c:v>
                </c:pt>
                <c:pt idx="572">
                  <c:v>99.45</c:v>
                </c:pt>
                <c:pt idx="573">
                  <c:v>99.52</c:v>
                </c:pt>
                <c:pt idx="574">
                  <c:v>99.54</c:v>
                </c:pt>
                <c:pt idx="575">
                  <c:v>99.42</c:v>
                </c:pt>
                <c:pt idx="576">
                  <c:v>99.46</c:v>
                </c:pt>
                <c:pt idx="577">
                  <c:v>99.59</c:v>
                </c:pt>
                <c:pt idx="578">
                  <c:v>99.59</c:v>
                </c:pt>
                <c:pt idx="579">
                  <c:v>99.66</c:v>
                </c:pt>
                <c:pt idx="580">
                  <c:v>99.86</c:v>
                </c:pt>
                <c:pt idx="581">
                  <c:v>100.06</c:v>
                </c:pt>
                <c:pt idx="582">
                  <c:v>100.1</c:v>
                </c:pt>
                <c:pt idx="583">
                  <c:v>100.05</c:v>
                </c:pt>
                <c:pt idx="584">
                  <c:v>100.05</c:v>
                </c:pt>
                <c:pt idx="585">
                  <c:v>100.11</c:v>
                </c:pt>
                <c:pt idx="586">
                  <c:v>100.08</c:v>
                </c:pt>
                <c:pt idx="587">
                  <c:v>100.11</c:v>
                </c:pt>
                <c:pt idx="588">
                  <c:v>100.23</c:v>
                </c:pt>
                <c:pt idx="589">
                  <c:v>100.24</c:v>
                </c:pt>
                <c:pt idx="590">
                  <c:v>100.21</c:v>
                </c:pt>
                <c:pt idx="591">
                  <c:v>100.38</c:v>
                </c:pt>
                <c:pt idx="592">
                  <c:v>100.38</c:v>
                </c:pt>
                <c:pt idx="593">
                  <c:v>100.37</c:v>
                </c:pt>
                <c:pt idx="594">
                  <c:v>100.38</c:v>
                </c:pt>
                <c:pt idx="595">
                  <c:v>100.19</c:v>
                </c:pt>
                <c:pt idx="596">
                  <c:v>100.21</c:v>
                </c:pt>
                <c:pt idx="597">
                  <c:v>100.15</c:v>
                </c:pt>
                <c:pt idx="598">
                  <c:v>100.18</c:v>
                </c:pt>
                <c:pt idx="599">
                  <c:v>100.21</c:v>
                </c:pt>
                <c:pt idx="600">
                  <c:v>100.23</c:v>
                </c:pt>
                <c:pt idx="601">
                  <c:v>100.26</c:v>
                </c:pt>
                <c:pt idx="602">
                  <c:v>100.24</c:v>
                </c:pt>
                <c:pt idx="603">
                  <c:v>100.49</c:v>
                </c:pt>
                <c:pt idx="604">
                  <c:v>100.55</c:v>
                </c:pt>
                <c:pt idx="605">
                  <c:v>100.44</c:v>
                </c:pt>
                <c:pt idx="606">
                  <c:v>100.25</c:v>
                </c:pt>
                <c:pt idx="607">
                  <c:v>100.05</c:v>
                </c:pt>
                <c:pt idx="608">
                  <c:v>99.99</c:v>
                </c:pt>
                <c:pt idx="609">
                  <c:v>99.83</c:v>
                </c:pt>
                <c:pt idx="610">
                  <c:v>99.76</c:v>
                </c:pt>
                <c:pt idx="611">
                  <c:v>99.85</c:v>
                </c:pt>
                <c:pt idx="612">
                  <c:v>99.8</c:v>
                </c:pt>
                <c:pt idx="613">
                  <c:v>99.81</c:v>
                </c:pt>
                <c:pt idx="614">
                  <c:v>99.61</c:v>
                </c:pt>
                <c:pt idx="615">
                  <c:v>99.68</c:v>
                </c:pt>
                <c:pt idx="616">
                  <c:v>99.7</c:v>
                </c:pt>
                <c:pt idx="617">
                  <c:v>99.57</c:v>
                </c:pt>
                <c:pt idx="618">
                  <c:v>99.63</c:v>
                </c:pt>
                <c:pt idx="619">
                  <c:v>99.71</c:v>
                </c:pt>
                <c:pt idx="620">
                  <c:v>99.58</c:v>
                </c:pt>
                <c:pt idx="621">
                  <c:v>99.59</c:v>
                </c:pt>
                <c:pt idx="622">
                  <c:v>99.57</c:v>
                </c:pt>
                <c:pt idx="623">
                  <c:v>99.81</c:v>
                </c:pt>
                <c:pt idx="624">
                  <c:v>99.88</c:v>
                </c:pt>
                <c:pt idx="625">
                  <c:v>99.96</c:v>
                </c:pt>
                <c:pt idx="626">
                  <c:v>100.06</c:v>
                </c:pt>
                <c:pt idx="627">
                  <c:v>100.09</c:v>
                </c:pt>
                <c:pt idx="628">
                  <c:v>100.2</c:v>
                </c:pt>
                <c:pt idx="629">
                  <c:v>100.25</c:v>
                </c:pt>
                <c:pt idx="630">
                  <c:v>100.2</c:v>
                </c:pt>
                <c:pt idx="631">
                  <c:v>100.34</c:v>
                </c:pt>
                <c:pt idx="632">
                  <c:v>100.28</c:v>
                </c:pt>
                <c:pt idx="633">
                  <c:v>100.32</c:v>
                </c:pt>
                <c:pt idx="634">
                  <c:v>100.35</c:v>
                </c:pt>
                <c:pt idx="635">
                  <c:v>100.3</c:v>
                </c:pt>
                <c:pt idx="636">
                  <c:v>100.41</c:v>
                </c:pt>
                <c:pt idx="637">
                  <c:v>100.51</c:v>
                </c:pt>
                <c:pt idx="638">
                  <c:v>100.39</c:v>
                </c:pt>
                <c:pt idx="639">
                  <c:v>100.59</c:v>
                </c:pt>
                <c:pt idx="640">
                  <c:v>100.62</c:v>
                </c:pt>
                <c:pt idx="641">
                  <c:v>100.76</c:v>
                </c:pt>
                <c:pt idx="642">
                  <c:v>100.86</c:v>
                </c:pt>
                <c:pt idx="643">
                  <c:v>100.88</c:v>
                </c:pt>
                <c:pt idx="644">
                  <c:v>100.85</c:v>
                </c:pt>
                <c:pt idx="645">
                  <c:v>100.88</c:v>
                </c:pt>
                <c:pt idx="646">
                  <c:v>100.56</c:v>
                </c:pt>
                <c:pt idx="647">
                  <c:v>100.58</c:v>
                </c:pt>
                <c:pt idx="648">
                  <c:v>100.41</c:v>
                </c:pt>
                <c:pt idx="649">
                  <c:v>100.38</c:v>
                </c:pt>
                <c:pt idx="650">
                  <c:v>100.46</c:v>
                </c:pt>
                <c:pt idx="651">
                  <c:v>100.29</c:v>
                </c:pt>
                <c:pt idx="652">
                  <c:v>100.15</c:v>
                </c:pt>
                <c:pt idx="653">
                  <c:v>100.32</c:v>
                </c:pt>
                <c:pt idx="654">
                  <c:v>100.43</c:v>
                </c:pt>
                <c:pt idx="655">
                  <c:v>100.54</c:v>
                </c:pt>
                <c:pt idx="656">
                  <c:v>100.57</c:v>
                </c:pt>
                <c:pt idx="657">
                  <c:v>100.71</c:v>
                </c:pt>
                <c:pt idx="658">
                  <c:v>100.9</c:v>
                </c:pt>
                <c:pt idx="659">
                  <c:v>101.2</c:v>
                </c:pt>
                <c:pt idx="660">
                  <c:v>101.32</c:v>
                </c:pt>
                <c:pt idx="661">
                  <c:v>101.56</c:v>
                </c:pt>
                <c:pt idx="662">
                  <c:v>101.55</c:v>
                </c:pt>
                <c:pt idx="663">
                  <c:v>101.63</c:v>
                </c:pt>
                <c:pt idx="664">
                  <c:v>101.6</c:v>
                </c:pt>
                <c:pt idx="665">
                  <c:v>101.78</c:v>
                </c:pt>
                <c:pt idx="666">
                  <c:v>101.74</c:v>
                </c:pt>
                <c:pt idx="667">
                  <c:v>101.71</c:v>
                </c:pt>
                <c:pt idx="668">
                  <c:v>101.77</c:v>
                </c:pt>
                <c:pt idx="669">
                  <c:v>101.89</c:v>
                </c:pt>
                <c:pt idx="670">
                  <c:v>101.87</c:v>
                </c:pt>
                <c:pt idx="671">
                  <c:v>101.74</c:v>
                </c:pt>
                <c:pt idx="672">
                  <c:v>101.67</c:v>
                </c:pt>
                <c:pt idx="673">
                  <c:v>101.47</c:v>
                </c:pt>
                <c:pt idx="674">
                  <c:v>101.36</c:v>
                </c:pt>
                <c:pt idx="675">
                  <c:v>101.5</c:v>
                </c:pt>
                <c:pt idx="676">
                  <c:v>101.63</c:v>
                </c:pt>
                <c:pt idx="677">
                  <c:v>101.55</c:v>
                </c:pt>
                <c:pt idx="678">
                  <c:v>101.66</c:v>
                </c:pt>
                <c:pt idx="679">
                  <c:v>101.63</c:v>
                </c:pt>
                <c:pt idx="680">
                  <c:v>101.56</c:v>
                </c:pt>
                <c:pt idx="681">
                  <c:v>101.58</c:v>
                </c:pt>
                <c:pt idx="682">
                  <c:v>101.67</c:v>
                </c:pt>
                <c:pt idx="683">
                  <c:v>101.71</c:v>
                </c:pt>
                <c:pt idx="684">
                  <c:v>101.88</c:v>
                </c:pt>
                <c:pt idx="685">
                  <c:v>102.02</c:v>
                </c:pt>
                <c:pt idx="686">
                  <c:v>102.17</c:v>
                </c:pt>
                <c:pt idx="687">
                  <c:v>102.37</c:v>
                </c:pt>
                <c:pt idx="688">
                  <c:v>102.46</c:v>
                </c:pt>
                <c:pt idx="689">
                  <c:v>102.24</c:v>
                </c:pt>
                <c:pt idx="690">
                  <c:v>102.1</c:v>
                </c:pt>
                <c:pt idx="691">
                  <c:v>101.81</c:v>
                </c:pt>
                <c:pt idx="692">
                  <c:v>101.77</c:v>
                </c:pt>
                <c:pt idx="693">
                  <c:v>101.63</c:v>
                </c:pt>
                <c:pt idx="694">
                  <c:v>101.55</c:v>
                </c:pt>
                <c:pt idx="695">
                  <c:v>101.66</c:v>
                </c:pt>
                <c:pt idx="696">
                  <c:v>101.86</c:v>
                </c:pt>
                <c:pt idx="697">
                  <c:v>102.03</c:v>
                </c:pt>
                <c:pt idx="698">
                  <c:v>102.15</c:v>
                </c:pt>
                <c:pt idx="699">
                  <c:v>101.94</c:v>
                </c:pt>
                <c:pt idx="700">
                  <c:v>101.57</c:v>
                </c:pt>
                <c:pt idx="701">
                  <c:v>101.41</c:v>
                </c:pt>
                <c:pt idx="702">
                  <c:v>101.28</c:v>
                </c:pt>
                <c:pt idx="703">
                  <c:v>101.25</c:v>
                </c:pt>
                <c:pt idx="704">
                  <c:v>101.21</c:v>
                </c:pt>
                <c:pt idx="705">
                  <c:v>101.16</c:v>
                </c:pt>
                <c:pt idx="706">
                  <c:v>101.03</c:v>
                </c:pt>
                <c:pt idx="707">
                  <c:v>101.02</c:v>
                </c:pt>
                <c:pt idx="708">
                  <c:v>100.97</c:v>
                </c:pt>
                <c:pt idx="709">
                  <c:v>101.18</c:v>
                </c:pt>
                <c:pt idx="710">
                  <c:v>101.05</c:v>
                </c:pt>
                <c:pt idx="711">
                  <c:v>101.04</c:v>
                </c:pt>
                <c:pt idx="712">
                  <c:v>100.88</c:v>
                </c:pt>
                <c:pt idx="713">
                  <c:v>101.01</c:v>
                </c:pt>
                <c:pt idx="714">
                  <c:v>100.92</c:v>
                </c:pt>
                <c:pt idx="715">
                  <c:v>100.91</c:v>
                </c:pt>
                <c:pt idx="716">
                  <c:v>100.85</c:v>
                </c:pt>
                <c:pt idx="717">
                  <c:v>100.73</c:v>
                </c:pt>
                <c:pt idx="718">
                  <c:v>100.72</c:v>
                </c:pt>
                <c:pt idx="719">
                  <c:v>100.86</c:v>
                </c:pt>
                <c:pt idx="720">
                  <c:v>100.99</c:v>
                </c:pt>
                <c:pt idx="721">
                  <c:v>100.91</c:v>
                </c:pt>
                <c:pt idx="722">
                  <c:v>100.96</c:v>
                </c:pt>
                <c:pt idx="723">
                  <c:v>100.81</c:v>
                </c:pt>
                <c:pt idx="724">
                  <c:v>100.79</c:v>
                </c:pt>
                <c:pt idx="725">
                  <c:v>100.71</c:v>
                </c:pt>
                <c:pt idx="726">
                  <c:v>100.61</c:v>
                </c:pt>
                <c:pt idx="727">
                  <c:v>100.54</c:v>
                </c:pt>
                <c:pt idx="728">
                  <c:v>100.63</c:v>
                </c:pt>
                <c:pt idx="729">
                  <c:v>100.65</c:v>
                </c:pt>
                <c:pt idx="730">
                  <c:v>100.7</c:v>
                </c:pt>
                <c:pt idx="731">
                  <c:v>100.63</c:v>
                </c:pt>
                <c:pt idx="732">
                  <c:v>100.56</c:v>
                </c:pt>
                <c:pt idx="733">
                  <c:v>100.63</c:v>
                </c:pt>
                <c:pt idx="734">
                  <c:v>100.64</c:v>
                </c:pt>
                <c:pt idx="735">
                  <c:v>100.55</c:v>
                </c:pt>
                <c:pt idx="736">
                  <c:v>100.79</c:v>
                </c:pt>
                <c:pt idx="737">
                  <c:v>100.73</c:v>
                </c:pt>
                <c:pt idx="738">
                  <c:v>100.85</c:v>
                </c:pt>
                <c:pt idx="739">
                  <c:v>100.8</c:v>
                </c:pt>
                <c:pt idx="740">
                  <c:v>100.85</c:v>
                </c:pt>
                <c:pt idx="741">
                  <c:v>101.08</c:v>
                </c:pt>
                <c:pt idx="742">
                  <c:v>101.5</c:v>
                </c:pt>
                <c:pt idx="743">
                  <c:v>100.97</c:v>
                </c:pt>
                <c:pt idx="744">
                  <c:v>100.84</c:v>
                </c:pt>
                <c:pt idx="745">
                  <c:v>100.54</c:v>
                </c:pt>
                <c:pt idx="746">
                  <c:v>100.35</c:v>
                </c:pt>
                <c:pt idx="747">
                  <c:v>100.45</c:v>
                </c:pt>
                <c:pt idx="748">
                  <c:v>100.4</c:v>
                </c:pt>
                <c:pt idx="749">
                  <c:v>100.36</c:v>
                </c:pt>
                <c:pt idx="750">
                  <c:v>100.43</c:v>
                </c:pt>
                <c:pt idx="751">
                  <c:v>100.43</c:v>
                </c:pt>
                <c:pt idx="752">
                  <c:v>100.52</c:v>
                </c:pt>
                <c:pt idx="753">
                  <c:v>100.62</c:v>
                </c:pt>
                <c:pt idx="754">
                  <c:v>100.46</c:v>
                </c:pt>
                <c:pt idx="755">
                  <c:v>100.41</c:v>
                </c:pt>
                <c:pt idx="756">
                  <c:v>100.45</c:v>
                </c:pt>
                <c:pt idx="757">
                  <c:v>100.25</c:v>
                </c:pt>
                <c:pt idx="758">
                  <c:v>100.27</c:v>
                </c:pt>
                <c:pt idx="759">
                  <c:v>100.25</c:v>
                </c:pt>
                <c:pt idx="760">
                  <c:v>100.12</c:v>
                </c:pt>
                <c:pt idx="761">
                  <c:v>100.39</c:v>
                </c:pt>
                <c:pt idx="762">
                  <c:v>100.18</c:v>
                </c:pt>
                <c:pt idx="763">
                  <c:v>100.35</c:v>
                </c:pt>
                <c:pt idx="764">
                  <c:v>100.41</c:v>
                </c:pt>
                <c:pt idx="765">
                  <c:v>100.69</c:v>
                </c:pt>
                <c:pt idx="766">
                  <c:v>100.85</c:v>
                </c:pt>
                <c:pt idx="767">
                  <c:v>100.76</c:v>
                </c:pt>
                <c:pt idx="768">
                  <c:v>100.73</c:v>
                </c:pt>
                <c:pt idx="769">
                  <c:v>100.64</c:v>
                </c:pt>
                <c:pt idx="770">
                  <c:v>100.16</c:v>
                </c:pt>
                <c:pt idx="771">
                  <c:v>100.14</c:v>
                </c:pt>
                <c:pt idx="772">
                  <c:v>100.15</c:v>
                </c:pt>
                <c:pt idx="773">
                  <c:v>99.9</c:v>
                </c:pt>
                <c:pt idx="774">
                  <c:v>99.76</c:v>
                </c:pt>
                <c:pt idx="775">
                  <c:v>99.55</c:v>
                </c:pt>
                <c:pt idx="776">
                  <c:v>99.67</c:v>
                </c:pt>
                <c:pt idx="777">
                  <c:v>99.67</c:v>
                </c:pt>
                <c:pt idx="778">
                  <c:v>99.79</c:v>
                </c:pt>
                <c:pt idx="779">
                  <c:v>99.79</c:v>
                </c:pt>
                <c:pt idx="780">
                  <c:v>99.76</c:v>
                </c:pt>
                <c:pt idx="781">
                  <c:v>99.9</c:v>
                </c:pt>
                <c:pt idx="782">
                  <c:v>99.83</c:v>
                </c:pt>
                <c:pt idx="783">
                  <c:v>99.65</c:v>
                </c:pt>
                <c:pt idx="784">
                  <c:v>99.92</c:v>
                </c:pt>
                <c:pt idx="785">
                  <c:v>99.89</c:v>
                </c:pt>
                <c:pt idx="786">
                  <c:v>99.78</c:v>
                </c:pt>
                <c:pt idx="787">
                  <c:v>99.75</c:v>
                </c:pt>
                <c:pt idx="788">
                  <c:v>99.51</c:v>
                </c:pt>
                <c:pt idx="789">
                  <c:v>99.72</c:v>
                </c:pt>
                <c:pt idx="790">
                  <c:v>99.63</c:v>
                </c:pt>
                <c:pt idx="791">
                  <c:v>99.7</c:v>
                </c:pt>
                <c:pt idx="792">
                  <c:v>99.51</c:v>
                </c:pt>
                <c:pt idx="793">
                  <c:v>99.35</c:v>
                </c:pt>
                <c:pt idx="794">
                  <c:v>99.32</c:v>
                </c:pt>
                <c:pt idx="795">
                  <c:v>99.31</c:v>
                </c:pt>
                <c:pt idx="796">
                  <c:v>99.09</c:v>
                </c:pt>
                <c:pt idx="797">
                  <c:v>98.87</c:v>
                </c:pt>
                <c:pt idx="798">
                  <c:v>98.91</c:v>
                </c:pt>
                <c:pt idx="799">
                  <c:v>98.96</c:v>
                </c:pt>
                <c:pt idx="800">
                  <c:v>99</c:v>
                </c:pt>
                <c:pt idx="801">
                  <c:v>99.04</c:v>
                </c:pt>
                <c:pt idx="802">
                  <c:v>99.19</c:v>
                </c:pt>
                <c:pt idx="803">
                  <c:v>98.94</c:v>
                </c:pt>
                <c:pt idx="804">
                  <c:v>98.86</c:v>
                </c:pt>
                <c:pt idx="805">
                  <c:v>98.97</c:v>
                </c:pt>
                <c:pt idx="806">
                  <c:v>99.07</c:v>
                </c:pt>
                <c:pt idx="807">
                  <c:v>99.2</c:v>
                </c:pt>
                <c:pt idx="808">
                  <c:v>98.97</c:v>
                </c:pt>
                <c:pt idx="809">
                  <c:v>99.06</c:v>
                </c:pt>
                <c:pt idx="810">
                  <c:v>99.08</c:v>
                </c:pt>
                <c:pt idx="811">
                  <c:v>99.53</c:v>
                </c:pt>
                <c:pt idx="812">
                  <c:v>99.52</c:v>
                </c:pt>
                <c:pt idx="813">
                  <c:v>99.32</c:v>
                </c:pt>
                <c:pt idx="814">
                  <c:v>99.26</c:v>
                </c:pt>
                <c:pt idx="815">
                  <c:v>99.02</c:v>
                </c:pt>
                <c:pt idx="816">
                  <c:v>98.89</c:v>
                </c:pt>
                <c:pt idx="817">
                  <c:v>99.08</c:v>
                </c:pt>
                <c:pt idx="818">
                  <c:v>98.45</c:v>
                </c:pt>
                <c:pt idx="819">
                  <c:v>98.47</c:v>
                </c:pt>
                <c:pt idx="820">
                  <c:v>98.43</c:v>
                </c:pt>
                <c:pt idx="821">
                  <c:v>98.63</c:v>
                </c:pt>
                <c:pt idx="822">
                  <c:v>98.88</c:v>
                </c:pt>
                <c:pt idx="823">
                  <c:v>98.8</c:v>
                </c:pt>
                <c:pt idx="824">
                  <c:v>99.06</c:v>
                </c:pt>
                <c:pt idx="825">
                  <c:v>98.99</c:v>
                </c:pt>
                <c:pt idx="826">
                  <c:v>98.85</c:v>
                </c:pt>
                <c:pt idx="827">
                  <c:v>98.67</c:v>
                </c:pt>
                <c:pt idx="828">
                  <c:v>98.9</c:v>
                </c:pt>
                <c:pt idx="829">
                  <c:v>98.58</c:v>
                </c:pt>
                <c:pt idx="830">
                  <c:v>98.52</c:v>
                </c:pt>
                <c:pt idx="831">
                  <c:v>98.54</c:v>
                </c:pt>
                <c:pt idx="832">
                  <c:v>98.44</c:v>
                </c:pt>
                <c:pt idx="833">
                  <c:v>98.49</c:v>
                </c:pt>
                <c:pt idx="834">
                  <c:v>98.6</c:v>
                </c:pt>
                <c:pt idx="835">
                  <c:v>98.53</c:v>
                </c:pt>
                <c:pt idx="836">
                  <c:v>98.56</c:v>
                </c:pt>
                <c:pt idx="837">
                  <c:v>98.56</c:v>
                </c:pt>
                <c:pt idx="838">
                  <c:v>98.54</c:v>
                </c:pt>
                <c:pt idx="839">
                  <c:v>98.58</c:v>
                </c:pt>
                <c:pt idx="840">
                  <c:v>98.74</c:v>
                </c:pt>
                <c:pt idx="841">
                  <c:v>98.79</c:v>
                </c:pt>
                <c:pt idx="842">
                  <c:v>99.06</c:v>
                </c:pt>
                <c:pt idx="843">
                  <c:v>99.2</c:v>
                </c:pt>
                <c:pt idx="844">
                  <c:v>98.9</c:v>
                </c:pt>
                <c:pt idx="845">
                  <c:v>98.99</c:v>
                </c:pt>
                <c:pt idx="846">
                  <c:v>98.95</c:v>
                </c:pt>
                <c:pt idx="847">
                  <c:v>98.83</c:v>
                </c:pt>
                <c:pt idx="848">
                  <c:v>98.81</c:v>
                </c:pt>
                <c:pt idx="849">
                  <c:v>98.79</c:v>
                </c:pt>
                <c:pt idx="850">
                  <c:v>98.83</c:v>
                </c:pt>
                <c:pt idx="851">
                  <c:v>98.83</c:v>
                </c:pt>
                <c:pt idx="852">
                  <c:v>98.93</c:v>
                </c:pt>
                <c:pt idx="853">
                  <c:v>98.96</c:v>
                </c:pt>
                <c:pt idx="854">
                  <c:v>98.8</c:v>
                </c:pt>
                <c:pt idx="855">
                  <c:v>98.74</c:v>
                </c:pt>
                <c:pt idx="856">
                  <c:v>98.51</c:v>
                </c:pt>
                <c:pt idx="857">
                  <c:v>98.59</c:v>
                </c:pt>
                <c:pt idx="858">
                  <c:v>98.58</c:v>
                </c:pt>
                <c:pt idx="859">
                  <c:v>98.83</c:v>
                </c:pt>
                <c:pt idx="860">
                  <c:v>98.68</c:v>
                </c:pt>
                <c:pt idx="861">
                  <c:v>98.87</c:v>
                </c:pt>
                <c:pt idx="862">
                  <c:v>98.82</c:v>
                </c:pt>
                <c:pt idx="863">
                  <c:v>98.87</c:v>
                </c:pt>
                <c:pt idx="864">
                  <c:v>98.69</c:v>
                </c:pt>
                <c:pt idx="865">
                  <c:v>98.61</c:v>
                </c:pt>
                <c:pt idx="866">
                  <c:v>98.51</c:v>
                </c:pt>
                <c:pt idx="867">
                  <c:v>98.52</c:v>
                </c:pt>
                <c:pt idx="868">
                  <c:v>98.46</c:v>
                </c:pt>
                <c:pt idx="869">
                  <c:v>98.62</c:v>
                </c:pt>
                <c:pt idx="870">
                  <c:v>98.52</c:v>
                </c:pt>
                <c:pt idx="871">
                  <c:v>98.74</c:v>
                </c:pt>
                <c:pt idx="872">
                  <c:v>98.78</c:v>
                </c:pt>
                <c:pt idx="873">
                  <c:v>98.65</c:v>
                </c:pt>
                <c:pt idx="874">
                  <c:v>98.68</c:v>
                </c:pt>
                <c:pt idx="875">
                  <c:v>98.84</c:v>
                </c:pt>
                <c:pt idx="876">
                  <c:v>98.9</c:v>
                </c:pt>
                <c:pt idx="877">
                  <c:v>98.8</c:v>
                </c:pt>
                <c:pt idx="878">
                  <c:v>98.7</c:v>
                </c:pt>
                <c:pt idx="879">
                  <c:v>98.64</c:v>
                </c:pt>
                <c:pt idx="880">
                  <c:v>98.49</c:v>
                </c:pt>
                <c:pt idx="881">
                  <c:v>98.65</c:v>
                </c:pt>
                <c:pt idx="882">
                  <c:v>98.57</c:v>
                </c:pt>
                <c:pt idx="883">
                  <c:v>98.38</c:v>
                </c:pt>
                <c:pt idx="884">
                  <c:v>98.53</c:v>
                </c:pt>
                <c:pt idx="885">
                  <c:v>98.68</c:v>
                </c:pt>
                <c:pt idx="886">
                  <c:v>98.74</c:v>
                </c:pt>
                <c:pt idx="887">
                  <c:v>98.83</c:v>
                </c:pt>
                <c:pt idx="888">
                  <c:v>98.86</c:v>
                </c:pt>
                <c:pt idx="889">
                  <c:v>98.89</c:v>
                </c:pt>
                <c:pt idx="890">
                  <c:v>98.98</c:v>
                </c:pt>
                <c:pt idx="891">
                  <c:v>99.23</c:v>
                </c:pt>
                <c:pt idx="892">
                  <c:v>99.1</c:v>
                </c:pt>
                <c:pt idx="893">
                  <c:v>99.22</c:v>
                </c:pt>
                <c:pt idx="894">
                  <c:v>99.42</c:v>
                </c:pt>
                <c:pt idx="895">
                  <c:v>99.43</c:v>
                </c:pt>
                <c:pt idx="896">
                  <c:v>99.88</c:v>
                </c:pt>
                <c:pt idx="897">
                  <c:v>99.82</c:v>
                </c:pt>
                <c:pt idx="898">
                  <c:v>99.66</c:v>
                </c:pt>
                <c:pt idx="899">
                  <c:v>99.78</c:v>
                </c:pt>
                <c:pt idx="900">
                  <c:v>99.77</c:v>
                </c:pt>
                <c:pt idx="901">
                  <c:v>99.99</c:v>
                </c:pt>
                <c:pt idx="902">
                  <c:v>99.93</c:v>
                </c:pt>
                <c:pt idx="903">
                  <c:v>99.68</c:v>
                </c:pt>
                <c:pt idx="904">
                  <c:v>99.75</c:v>
                </c:pt>
                <c:pt idx="905">
                  <c:v>99.62</c:v>
                </c:pt>
                <c:pt idx="906">
                  <c:v>99.46</c:v>
                </c:pt>
                <c:pt idx="907">
                  <c:v>99.33</c:v>
                </c:pt>
                <c:pt idx="908">
                  <c:v>99.16</c:v>
                </c:pt>
                <c:pt idx="909">
                  <c:v>99.33</c:v>
                </c:pt>
                <c:pt idx="910">
                  <c:v>99.36</c:v>
                </c:pt>
                <c:pt idx="911">
                  <c:v>99.47</c:v>
                </c:pt>
                <c:pt idx="912">
                  <c:v>99.4</c:v>
                </c:pt>
                <c:pt idx="913">
                  <c:v>99.53</c:v>
                </c:pt>
                <c:pt idx="914">
                  <c:v>99.34</c:v>
                </c:pt>
                <c:pt idx="915">
                  <c:v>99.41</c:v>
                </c:pt>
                <c:pt idx="916">
                  <c:v>99.22</c:v>
                </c:pt>
                <c:pt idx="917">
                  <c:v>99.26</c:v>
                </c:pt>
                <c:pt idx="918">
                  <c:v>99.2</c:v>
                </c:pt>
                <c:pt idx="919">
                  <c:v>99.12</c:v>
                </c:pt>
                <c:pt idx="920">
                  <c:v>99.17</c:v>
                </c:pt>
                <c:pt idx="921">
                  <c:v>99.11</c:v>
                </c:pt>
                <c:pt idx="922">
                  <c:v>99.13</c:v>
                </c:pt>
                <c:pt idx="923">
                  <c:v>99.15</c:v>
                </c:pt>
                <c:pt idx="924">
                  <c:v>99.15</c:v>
                </c:pt>
                <c:pt idx="925">
                  <c:v>99.16</c:v>
                </c:pt>
                <c:pt idx="926">
                  <c:v>99.27</c:v>
                </c:pt>
                <c:pt idx="927">
                  <c:v>99.44</c:v>
                </c:pt>
                <c:pt idx="928">
                  <c:v>99.31</c:v>
                </c:pt>
                <c:pt idx="929">
                  <c:v>99.39</c:v>
                </c:pt>
                <c:pt idx="930">
                  <c:v>99.42</c:v>
                </c:pt>
                <c:pt idx="931">
                  <c:v>99.41</c:v>
                </c:pt>
                <c:pt idx="932">
                  <c:v>99.7</c:v>
                </c:pt>
                <c:pt idx="933">
                  <c:v>99.88</c:v>
                </c:pt>
                <c:pt idx="934">
                  <c:v>99.77</c:v>
                </c:pt>
                <c:pt idx="935">
                  <c:v>99.99</c:v>
                </c:pt>
                <c:pt idx="936">
                  <c:v>99.65</c:v>
                </c:pt>
                <c:pt idx="937">
                  <c:v>99.77</c:v>
                </c:pt>
                <c:pt idx="938">
                  <c:v>99.7</c:v>
                </c:pt>
                <c:pt idx="939">
                  <c:v>99.75</c:v>
                </c:pt>
                <c:pt idx="940">
                  <c:v>99.46</c:v>
                </c:pt>
                <c:pt idx="941">
                  <c:v>99.51</c:v>
                </c:pt>
                <c:pt idx="942">
                  <c:v>99.34</c:v>
                </c:pt>
                <c:pt idx="943">
                  <c:v>99.48</c:v>
                </c:pt>
                <c:pt idx="944">
                  <c:v>99.41</c:v>
                </c:pt>
                <c:pt idx="945">
                  <c:v>99.44</c:v>
                </c:pt>
                <c:pt idx="946">
                  <c:v>99.31</c:v>
                </c:pt>
                <c:pt idx="947">
                  <c:v>99.29</c:v>
                </c:pt>
                <c:pt idx="948">
                  <c:v>99.1</c:v>
                </c:pt>
                <c:pt idx="949">
                  <c:v>99.12</c:v>
                </c:pt>
                <c:pt idx="950">
                  <c:v>99.16</c:v>
                </c:pt>
                <c:pt idx="951">
                  <c:v>99.13</c:v>
                </c:pt>
                <c:pt idx="952">
                  <c:v>99.27</c:v>
                </c:pt>
                <c:pt idx="953">
                  <c:v>99.25</c:v>
                </c:pt>
                <c:pt idx="954">
                  <c:v>99.35</c:v>
                </c:pt>
                <c:pt idx="955">
                  <c:v>99.19</c:v>
                </c:pt>
                <c:pt idx="956">
                  <c:v>99.28</c:v>
                </c:pt>
                <c:pt idx="957">
                  <c:v>99.09</c:v>
                </c:pt>
                <c:pt idx="958">
                  <c:v>98.94</c:v>
                </c:pt>
                <c:pt idx="959">
                  <c:v>98.92</c:v>
                </c:pt>
                <c:pt idx="960">
                  <c:v>98.98</c:v>
                </c:pt>
                <c:pt idx="961">
                  <c:v>98.89</c:v>
                </c:pt>
                <c:pt idx="962">
                  <c:v>98.91</c:v>
                </c:pt>
                <c:pt idx="963">
                  <c:v>99.09</c:v>
                </c:pt>
                <c:pt idx="964">
                  <c:v>99.01</c:v>
                </c:pt>
                <c:pt idx="965">
                  <c:v>99.09</c:v>
                </c:pt>
                <c:pt idx="966">
                  <c:v>99.31</c:v>
                </c:pt>
                <c:pt idx="967">
                  <c:v>99.42</c:v>
                </c:pt>
                <c:pt idx="968">
                  <c:v>99.37</c:v>
                </c:pt>
                <c:pt idx="969">
                  <c:v>99.41</c:v>
                </c:pt>
                <c:pt idx="970">
                  <c:v>99.5</c:v>
                </c:pt>
                <c:pt idx="971">
                  <c:v>99.67</c:v>
                </c:pt>
                <c:pt idx="972">
                  <c:v>100.03</c:v>
                </c:pt>
                <c:pt idx="973">
                  <c:v>99.97</c:v>
                </c:pt>
                <c:pt idx="974">
                  <c:v>100.19</c:v>
                </c:pt>
                <c:pt idx="975">
                  <c:v>99.98</c:v>
                </c:pt>
                <c:pt idx="976">
                  <c:v>99.84</c:v>
                </c:pt>
                <c:pt idx="977">
                  <c:v>99.72</c:v>
                </c:pt>
                <c:pt idx="978">
                  <c:v>99.64</c:v>
                </c:pt>
                <c:pt idx="979">
                  <c:v>99.53</c:v>
                </c:pt>
                <c:pt idx="980">
                  <c:v>99.53</c:v>
                </c:pt>
                <c:pt idx="981">
                  <c:v>99.42</c:v>
                </c:pt>
                <c:pt idx="982">
                  <c:v>99.35</c:v>
                </c:pt>
                <c:pt idx="983">
                  <c:v>99.51</c:v>
                </c:pt>
                <c:pt idx="984">
                  <c:v>99.49</c:v>
                </c:pt>
                <c:pt idx="985">
                  <c:v>99.57</c:v>
                </c:pt>
                <c:pt idx="986">
                  <c:v>99.43</c:v>
                </c:pt>
                <c:pt idx="987">
                  <c:v>99.51</c:v>
                </c:pt>
                <c:pt idx="988">
                  <c:v>99.54</c:v>
                </c:pt>
                <c:pt idx="989">
                  <c:v>99.43</c:v>
                </c:pt>
                <c:pt idx="990">
                  <c:v>99.46</c:v>
                </c:pt>
                <c:pt idx="991">
                  <c:v>99.56</c:v>
                </c:pt>
                <c:pt idx="992">
                  <c:v>99.43</c:v>
                </c:pt>
                <c:pt idx="993">
                  <c:v>99.2</c:v>
                </c:pt>
                <c:pt idx="994">
                  <c:v>99.18</c:v>
                </c:pt>
                <c:pt idx="995">
                  <c:v>99.27</c:v>
                </c:pt>
                <c:pt idx="996">
                  <c:v>99.34</c:v>
                </c:pt>
                <c:pt idx="997">
                  <c:v>99.6</c:v>
                </c:pt>
                <c:pt idx="998">
                  <c:v>99.68</c:v>
                </c:pt>
                <c:pt idx="999">
                  <c:v>99.59</c:v>
                </c:pt>
                <c:pt idx="1000">
                  <c:v>99.66</c:v>
                </c:pt>
                <c:pt idx="1001">
                  <c:v>99.63</c:v>
                </c:pt>
                <c:pt idx="1002">
                  <c:v>99.79</c:v>
                </c:pt>
                <c:pt idx="1003">
                  <c:v>99.79</c:v>
                </c:pt>
                <c:pt idx="1004">
                  <c:v>99.85</c:v>
                </c:pt>
                <c:pt idx="1005">
                  <c:v>100.04</c:v>
                </c:pt>
                <c:pt idx="1006">
                  <c:v>100.05</c:v>
                </c:pt>
                <c:pt idx="1007">
                  <c:v>99.86</c:v>
                </c:pt>
                <c:pt idx="1008">
                  <c:v>99.8</c:v>
                </c:pt>
                <c:pt idx="1009">
                  <c:v>99.77</c:v>
                </c:pt>
                <c:pt idx="1010">
                  <c:v>99.75</c:v>
                </c:pt>
                <c:pt idx="1011">
                  <c:v>100.06</c:v>
                </c:pt>
                <c:pt idx="1012">
                  <c:v>100.01</c:v>
                </c:pt>
                <c:pt idx="1013">
                  <c:v>100.04</c:v>
                </c:pt>
                <c:pt idx="1014">
                  <c:v>100.01</c:v>
                </c:pt>
                <c:pt idx="1015">
                  <c:v>99.81</c:v>
                </c:pt>
                <c:pt idx="1016">
                  <c:v>99.91</c:v>
                </c:pt>
                <c:pt idx="1017">
                  <c:v>99.91</c:v>
                </c:pt>
                <c:pt idx="1018">
                  <c:v>99.81</c:v>
                </c:pt>
                <c:pt idx="1019">
                  <c:v>99.8</c:v>
                </c:pt>
                <c:pt idx="1020">
                  <c:v>99.71</c:v>
                </c:pt>
                <c:pt idx="1021">
                  <c:v>99.74</c:v>
                </c:pt>
                <c:pt idx="1022">
                  <c:v>99.87</c:v>
                </c:pt>
                <c:pt idx="1023">
                  <c:v>100</c:v>
                </c:pt>
                <c:pt idx="1024">
                  <c:v>99.8</c:v>
                </c:pt>
                <c:pt idx="1025">
                  <c:v>99.87</c:v>
                </c:pt>
                <c:pt idx="1026">
                  <c:v>99.95</c:v>
                </c:pt>
                <c:pt idx="1027">
                  <c:v>99.74</c:v>
                </c:pt>
                <c:pt idx="1028">
                  <c:v>99.79</c:v>
                </c:pt>
                <c:pt idx="1029">
                  <c:v>99.73</c:v>
                </c:pt>
                <c:pt idx="1030">
                  <c:v>99.81</c:v>
                </c:pt>
                <c:pt idx="1031">
                  <c:v>99.85</c:v>
                </c:pt>
                <c:pt idx="1032">
                  <c:v>99.64</c:v>
                </c:pt>
                <c:pt idx="1033">
                  <c:v>99.48</c:v>
                </c:pt>
                <c:pt idx="1034">
                  <c:v>99.53</c:v>
                </c:pt>
                <c:pt idx="1035">
                  <c:v>99.44</c:v>
                </c:pt>
                <c:pt idx="1036">
                  <c:v>99.56</c:v>
                </c:pt>
                <c:pt idx="1037">
                  <c:v>99.7</c:v>
                </c:pt>
                <c:pt idx="1038">
                  <c:v>99.67</c:v>
                </c:pt>
                <c:pt idx="1039">
                  <c:v>99.73</c:v>
                </c:pt>
                <c:pt idx="1040">
                  <c:v>99.57</c:v>
                </c:pt>
                <c:pt idx="1041">
                  <c:v>99.53</c:v>
                </c:pt>
                <c:pt idx="1042">
                  <c:v>99.59</c:v>
                </c:pt>
                <c:pt idx="1043">
                  <c:v>99.6</c:v>
                </c:pt>
                <c:pt idx="1044">
                  <c:v>99.54</c:v>
                </c:pt>
                <c:pt idx="1045">
                  <c:v>99.63</c:v>
                </c:pt>
                <c:pt idx="1046">
                  <c:v>99.65</c:v>
                </c:pt>
                <c:pt idx="1047">
                  <c:v>99.62</c:v>
                </c:pt>
                <c:pt idx="1048">
                  <c:v>99.64</c:v>
                </c:pt>
                <c:pt idx="1049">
                  <c:v>99.64</c:v>
                </c:pt>
                <c:pt idx="1050">
                  <c:v>99.74</c:v>
                </c:pt>
                <c:pt idx="1051">
                  <c:v>99.58</c:v>
                </c:pt>
                <c:pt idx="1052">
                  <c:v>99.59</c:v>
                </c:pt>
                <c:pt idx="1053">
                  <c:v>99.6</c:v>
                </c:pt>
                <c:pt idx="1054">
                  <c:v>99.6</c:v>
                </c:pt>
                <c:pt idx="1055">
                  <c:v>99.62</c:v>
                </c:pt>
                <c:pt idx="1056">
                  <c:v>99.69</c:v>
                </c:pt>
                <c:pt idx="1057">
                  <c:v>99.72</c:v>
                </c:pt>
                <c:pt idx="1058">
                  <c:v>99.74</c:v>
                </c:pt>
                <c:pt idx="1059">
                  <c:v>99.86</c:v>
                </c:pt>
                <c:pt idx="1060">
                  <c:v>99.93</c:v>
                </c:pt>
                <c:pt idx="1061">
                  <c:v>99.85</c:v>
                </c:pt>
                <c:pt idx="1062">
                  <c:v>99.68</c:v>
                </c:pt>
                <c:pt idx="1063">
                  <c:v>99.61</c:v>
                </c:pt>
                <c:pt idx="1064">
                  <c:v>99.72</c:v>
                </c:pt>
                <c:pt idx="1065">
                  <c:v>99.5</c:v>
                </c:pt>
                <c:pt idx="1066">
                  <c:v>99.49</c:v>
                </c:pt>
                <c:pt idx="1067">
                  <c:v>99.66</c:v>
                </c:pt>
                <c:pt idx="1068">
                  <c:v>99.53</c:v>
                </c:pt>
                <c:pt idx="1069">
                  <c:v>99.66</c:v>
                </c:pt>
                <c:pt idx="1070">
                  <c:v>99.76</c:v>
                </c:pt>
                <c:pt idx="1071">
                  <c:v>99.65</c:v>
                </c:pt>
                <c:pt idx="1072">
                  <c:v>99.71</c:v>
                </c:pt>
                <c:pt idx="1073">
                  <c:v>99.89</c:v>
                </c:pt>
                <c:pt idx="1074">
                  <c:v>99.85</c:v>
                </c:pt>
                <c:pt idx="1075">
                  <c:v>99.78</c:v>
                </c:pt>
                <c:pt idx="1076">
                  <c:v>100.01</c:v>
                </c:pt>
                <c:pt idx="1077">
                  <c:v>100.06</c:v>
                </c:pt>
                <c:pt idx="1078">
                  <c:v>100.12</c:v>
                </c:pt>
                <c:pt idx="1079">
                  <c:v>100.19</c:v>
                </c:pt>
                <c:pt idx="1080">
                  <c:v>100.41</c:v>
                </c:pt>
                <c:pt idx="1081">
                  <c:v>100.5</c:v>
                </c:pt>
                <c:pt idx="1082">
                  <c:v>100.57</c:v>
                </c:pt>
                <c:pt idx="1083">
                  <c:v>100.61</c:v>
                </c:pt>
                <c:pt idx="1084">
                  <c:v>100.64</c:v>
                </c:pt>
                <c:pt idx="1085">
                  <c:v>100.67</c:v>
                </c:pt>
                <c:pt idx="1086">
                  <c:v>100.78</c:v>
                </c:pt>
                <c:pt idx="1087">
                  <c:v>100.81</c:v>
                </c:pt>
                <c:pt idx="1088">
                  <c:v>100.79</c:v>
                </c:pt>
                <c:pt idx="1089">
                  <c:v>100.95</c:v>
                </c:pt>
                <c:pt idx="1090">
                  <c:v>101.09</c:v>
                </c:pt>
                <c:pt idx="1091">
                  <c:v>101.02</c:v>
                </c:pt>
                <c:pt idx="1092">
                  <c:v>101.21</c:v>
                </c:pt>
                <c:pt idx="1093">
                  <c:v>101.19</c:v>
                </c:pt>
                <c:pt idx="1094">
                  <c:v>101.16</c:v>
                </c:pt>
                <c:pt idx="1095">
                  <c:v>100.91</c:v>
                </c:pt>
                <c:pt idx="1096">
                  <c:v>101.01</c:v>
                </c:pt>
                <c:pt idx="1097">
                  <c:v>100.94</c:v>
                </c:pt>
                <c:pt idx="1098">
                  <c:v>100.9</c:v>
                </c:pt>
                <c:pt idx="1099">
                  <c:v>100.84</c:v>
                </c:pt>
                <c:pt idx="1100">
                  <c:v>100.7</c:v>
                </c:pt>
                <c:pt idx="1101">
                  <c:v>100.68</c:v>
                </c:pt>
                <c:pt idx="1102">
                  <c:v>100.5</c:v>
                </c:pt>
                <c:pt idx="1103">
                  <c:v>100.57</c:v>
                </c:pt>
                <c:pt idx="1104">
                  <c:v>100.55</c:v>
                </c:pt>
                <c:pt idx="1105">
                  <c:v>100.8</c:v>
                </c:pt>
                <c:pt idx="1106">
                  <c:v>100.68</c:v>
                </c:pt>
                <c:pt idx="1107">
                  <c:v>100.61</c:v>
                </c:pt>
                <c:pt idx="1108">
                  <c:v>100.5</c:v>
                </c:pt>
                <c:pt idx="1109">
                  <c:v>100.55</c:v>
                </c:pt>
                <c:pt idx="1110">
                  <c:v>100.45</c:v>
                </c:pt>
                <c:pt idx="1111">
                  <c:v>100.46</c:v>
                </c:pt>
                <c:pt idx="1112">
                  <c:v>100.5</c:v>
                </c:pt>
                <c:pt idx="1113">
                  <c:v>100.56</c:v>
                </c:pt>
                <c:pt idx="1114">
                  <c:v>100.57</c:v>
                </c:pt>
                <c:pt idx="1115">
                  <c:v>100.57</c:v>
                </c:pt>
                <c:pt idx="1116">
                  <c:v>100.63</c:v>
                </c:pt>
                <c:pt idx="1117">
                  <c:v>100.57</c:v>
                </c:pt>
                <c:pt idx="1118">
                  <c:v>100.7</c:v>
                </c:pt>
                <c:pt idx="1119">
                  <c:v>100.8</c:v>
                </c:pt>
                <c:pt idx="1120">
                  <c:v>100.82</c:v>
                </c:pt>
                <c:pt idx="1121">
                  <c:v>100.69</c:v>
                </c:pt>
                <c:pt idx="1122">
                  <c:v>100.69</c:v>
                </c:pt>
                <c:pt idx="1123">
                  <c:v>100.71</c:v>
                </c:pt>
                <c:pt idx="1124">
                  <c:v>100.74</c:v>
                </c:pt>
                <c:pt idx="1125">
                  <c:v>100.68</c:v>
                </c:pt>
                <c:pt idx="1126">
                  <c:v>100.91</c:v>
                </c:pt>
                <c:pt idx="1127">
                  <c:v>100.78</c:v>
                </c:pt>
                <c:pt idx="1128">
                  <c:v>100.61</c:v>
                </c:pt>
                <c:pt idx="1129">
                  <c:v>100.68</c:v>
                </c:pt>
                <c:pt idx="1130">
                  <c:v>100.72</c:v>
                </c:pt>
                <c:pt idx="1131">
                  <c:v>100.69</c:v>
                </c:pt>
                <c:pt idx="1132">
                  <c:v>100.62</c:v>
                </c:pt>
                <c:pt idx="1133">
                  <c:v>100.38</c:v>
                </c:pt>
                <c:pt idx="1134">
                  <c:v>100.26</c:v>
                </c:pt>
                <c:pt idx="1135">
                  <c:v>100.27</c:v>
                </c:pt>
                <c:pt idx="1136">
                  <c:v>100.3</c:v>
                </c:pt>
                <c:pt idx="1137">
                  <c:v>100.22</c:v>
                </c:pt>
                <c:pt idx="1138">
                  <c:v>100.14</c:v>
                </c:pt>
                <c:pt idx="1139">
                  <c:v>100.15</c:v>
                </c:pt>
                <c:pt idx="1140">
                  <c:v>100.13</c:v>
                </c:pt>
                <c:pt idx="1141">
                  <c:v>99.93</c:v>
                </c:pt>
                <c:pt idx="1142">
                  <c:v>100</c:v>
                </c:pt>
                <c:pt idx="1143">
                  <c:v>100.01</c:v>
                </c:pt>
                <c:pt idx="1144">
                  <c:v>100.01</c:v>
                </c:pt>
                <c:pt idx="1145">
                  <c:v>99.96</c:v>
                </c:pt>
                <c:pt idx="1146">
                  <c:v>99.8</c:v>
                </c:pt>
                <c:pt idx="1147">
                  <c:v>99.84</c:v>
                </c:pt>
                <c:pt idx="1148">
                  <c:v>99.79</c:v>
                </c:pt>
                <c:pt idx="1149">
                  <c:v>99.83</c:v>
                </c:pt>
                <c:pt idx="1150">
                  <c:v>99.87</c:v>
                </c:pt>
                <c:pt idx="1151">
                  <c:v>99.89</c:v>
                </c:pt>
                <c:pt idx="1152">
                  <c:v>99.77</c:v>
                </c:pt>
                <c:pt idx="1153">
                  <c:v>99.84</c:v>
                </c:pt>
                <c:pt idx="1154">
                  <c:v>99.66</c:v>
                </c:pt>
                <c:pt idx="1155">
                  <c:v>99.62</c:v>
                </c:pt>
                <c:pt idx="1156">
                  <c:v>99.43</c:v>
                </c:pt>
                <c:pt idx="1157">
                  <c:v>99.49</c:v>
                </c:pt>
                <c:pt idx="1158">
                  <c:v>99.54</c:v>
                </c:pt>
                <c:pt idx="1159">
                  <c:v>99.54</c:v>
                </c:pt>
                <c:pt idx="1160">
                  <c:v>99.41</c:v>
                </c:pt>
                <c:pt idx="1161">
                  <c:v>99.34</c:v>
                </c:pt>
                <c:pt idx="1162">
                  <c:v>99.39</c:v>
                </c:pt>
                <c:pt idx="1163">
                  <c:v>99.49</c:v>
                </c:pt>
                <c:pt idx="1164">
                  <c:v>99.57</c:v>
                </c:pt>
                <c:pt idx="1165">
                  <c:v>99.72</c:v>
                </c:pt>
                <c:pt idx="1166">
                  <c:v>99.75</c:v>
                </c:pt>
                <c:pt idx="1167">
                  <c:v>99.83</c:v>
                </c:pt>
                <c:pt idx="1168">
                  <c:v>99.85</c:v>
                </c:pt>
                <c:pt idx="1169">
                  <c:v>99.82</c:v>
                </c:pt>
                <c:pt idx="1170">
                  <c:v>99.81</c:v>
                </c:pt>
                <c:pt idx="1171">
                  <c:v>99.78</c:v>
                </c:pt>
                <c:pt idx="1172">
                  <c:v>99.73</c:v>
                </c:pt>
                <c:pt idx="1173">
                  <c:v>99.79</c:v>
                </c:pt>
                <c:pt idx="1174">
                  <c:v>99.65</c:v>
                </c:pt>
                <c:pt idx="1175">
                  <c:v>99.7</c:v>
                </c:pt>
                <c:pt idx="1176">
                  <c:v>99.7</c:v>
                </c:pt>
                <c:pt idx="1177">
                  <c:v>99.85</c:v>
                </c:pt>
                <c:pt idx="1178">
                  <c:v>99.91</c:v>
                </c:pt>
                <c:pt idx="1179">
                  <c:v>99.82</c:v>
                </c:pt>
                <c:pt idx="1180">
                  <c:v>99.89</c:v>
                </c:pt>
                <c:pt idx="1181">
                  <c:v>99.86</c:v>
                </c:pt>
                <c:pt idx="1182">
                  <c:v>99.83</c:v>
                </c:pt>
                <c:pt idx="1183">
                  <c:v>99.93</c:v>
                </c:pt>
                <c:pt idx="1184">
                  <c:v>100.02</c:v>
                </c:pt>
                <c:pt idx="1185">
                  <c:v>99.94</c:v>
                </c:pt>
                <c:pt idx="1186">
                  <c:v>99.86</c:v>
                </c:pt>
                <c:pt idx="1187">
                  <c:v>99.98</c:v>
                </c:pt>
                <c:pt idx="1188">
                  <c:v>99.96</c:v>
                </c:pt>
                <c:pt idx="1189">
                  <c:v>100.03</c:v>
                </c:pt>
                <c:pt idx="1190">
                  <c:v>100.14</c:v>
                </c:pt>
                <c:pt idx="1191">
                  <c:v>100.14</c:v>
                </c:pt>
                <c:pt idx="1192">
                  <c:v>100.11</c:v>
                </c:pt>
                <c:pt idx="1193">
                  <c:v>100.21</c:v>
                </c:pt>
                <c:pt idx="1194">
                  <c:v>100.23</c:v>
                </c:pt>
                <c:pt idx="1195">
                  <c:v>100.3</c:v>
                </c:pt>
                <c:pt idx="1196">
                  <c:v>100.42</c:v>
                </c:pt>
                <c:pt idx="1197">
                  <c:v>100.32</c:v>
                </c:pt>
                <c:pt idx="1198">
                  <c:v>100.2</c:v>
                </c:pt>
                <c:pt idx="1199">
                  <c:v>100.18</c:v>
                </c:pt>
                <c:pt idx="1200">
                  <c:v>100.26</c:v>
                </c:pt>
                <c:pt idx="1201">
                  <c:v>100.35</c:v>
                </c:pt>
                <c:pt idx="1202">
                  <c:v>100.43</c:v>
                </c:pt>
                <c:pt idx="1203">
                  <c:v>100.42</c:v>
                </c:pt>
                <c:pt idx="1204">
                  <c:v>100.37</c:v>
                </c:pt>
                <c:pt idx="1205">
                  <c:v>100.47</c:v>
                </c:pt>
                <c:pt idx="1206">
                  <c:v>100.38</c:v>
                </c:pt>
                <c:pt idx="1207">
                  <c:v>100.39</c:v>
                </c:pt>
                <c:pt idx="1208">
                  <c:v>100.27</c:v>
                </c:pt>
                <c:pt idx="1209">
                  <c:v>100.37</c:v>
                </c:pt>
                <c:pt idx="1210">
                  <c:v>100.09</c:v>
                </c:pt>
                <c:pt idx="1211">
                  <c:v>100.17</c:v>
                </c:pt>
                <c:pt idx="1212">
                  <c:v>100.05</c:v>
                </c:pt>
                <c:pt idx="1213">
                  <c:v>99.83</c:v>
                </c:pt>
                <c:pt idx="1214">
                  <c:v>99.72</c:v>
                </c:pt>
                <c:pt idx="1215">
                  <c:v>99.8</c:v>
                </c:pt>
                <c:pt idx="1216">
                  <c:v>99.82</c:v>
                </c:pt>
                <c:pt idx="1217">
                  <c:v>99.79</c:v>
                </c:pt>
                <c:pt idx="1218">
                  <c:v>99.77</c:v>
                </c:pt>
                <c:pt idx="1219">
                  <c:v>99.73</c:v>
                </c:pt>
                <c:pt idx="1220">
                  <c:v>99.95</c:v>
                </c:pt>
                <c:pt idx="1221">
                  <c:v>99.83</c:v>
                </c:pt>
                <c:pt idx="1222">
                  <c:v>99.93</c:v>
                </c:pt>
                <c:pt idx="1223">
                  <c:v>100.07</c:v>
                </c:pt>
                <c:pt idx="1224">
                  <c:v>100.19</c:v>
                </c:pt>
                <c:pt idx="1225">
                  <c:v>100.26</c:v>
                </c:pt>
                <c:pt idx="1226">
                  <c:v>100.2</c:v>
                </c:pt>
                <c:pt idx="1227">
                  <c:v>100.18</c:v>
                </c:pt>
                <c:pt idx="1228">
                  <c:v>100.17</c:v>
                </c:pt>
                <c:pt idx="1229">
                  <c:v>100.16</c:v>
                </c:pt>
                <c:pt idx="1230">
                  <c:v>100.2</c:v>
                </c:pt>
                <c:pt idx="1231">
                  <c:v>100.22</c:v>
                </c:pt>
                <c:pt idx="1232">
                  <c:v>100.26</c:v>
                </c:pt>
                <c:pt idx="1233">
                  <c:v>100.33</c:v>
                </c:pt>
                <c:pt idx="1234">
                  <c:v>100.28</c:v>
                </c:pt>
                <c:pt idx="1235">
                  <c:v>100.36</c:v>
                </c:pt>
                <c:pt idx="1236">
                  <c:v>100.44</c:v>
                </c:pt>
                <c:pt idx="1237">
                  <c:v>100.47</c:v>
                </c:pt>
                <c:pt idx="1238">
                  <c:v>100.5</c:v>
                </c:pt>
                <c:pt idx="1239">
                  <c:v>100.56</c:v>
                </c:pt>
                <c:pt idx="1240">
                  <c:v>100.49</c:v>
                </c:pt>
                <c:pt idx="1241">
                  <c:v>100.27</c:v>
                </c:pt>
                <c:pt idx="1242">
                  <c:v>100.37</c:v>
                </c:pt>
                <c:pt idx="1243">
                  <c:v>100.32</c:v>
                </c:pt>
                <c:pt idx="1244">
                  <c:v>100.13</c:v>
                </c:pt>
                <c:pt idx="1245">
                  <c:v>100.25</c:v>
                </c:pt>
                <c:pt idx="1246">
                  <c:v>100.07</c:v>
                </c:pt>
                <c:pt idx="1247">
                  <c:v>100.05</c:v>
                </c:pt>
                <c:pt idx="1248">
                  <c:v>99.99</c:v>
                </c:pt>
                <c:pt idx="1249">
                  <c:v>99.84</c:v>
                </c:pt>
                <c:pt idx="1250">
                  <c:v>100.03</c:v>
                </c:pt>
                <c:pt idx="1251">
                  <c:v>100.37</c:v>
                </c:pt>
                <c:pt idx="1252">
                  <c:v>100.49</c:v>
                </c:pt>
                <c:pt idx="1253">
                  <c:v>100.58</c:v>
                </c:pt>
                <c:pt idx="1254">
                  <c:v>100.76</c:v>
                </c:pt>
                <c:pt idx="1255">
                  <c:v>100.7</c:v>
                </c:pt>
                <c:pt idx="1256">
                  <c:v>100.68</c:v>
                </c:pt>
                <c:pt idx="1257">
                  <c:v>100.55</c:v>
                </c:pt>
                <c:pt idx="1258">
                  <c:v>100.62</c:v>
                </c:pt>
                <c:pt idx="1259">
                  <c:v>100.86</c:v>
                </c:pt>
                <c:pt idx="1260">
                  <c:v>100.65</c:v>
                </c:pt>
                <c:pt idx="1261">
                  <c:v>100.76</c:v>
                </c:pt>
                <c:pt idx="1262">
                  <c:v>100.72</c:v>
                </c:pt>
                <c:pt idx="1263">
                  <c:v>100.74</c:v>
                </c:pt>
                <c:pt idx="1264">
                  <c:v>100.74</c:v>
                </c:pt>
                <c:pt idx="1265">
                  <c:v>100.79</c:v>
                </c:pt>
                <c:pt idx="1266">
                  <c:v>100.87</c:v>
                </c:pt>
                <c:pt idx="1267">
                  <c:v>100.81</c:v>
                </c:pt>
                <c:pt idx="1268">
                  <c:v>100.84</c:v>
                </c:pt>
                <c:pt idx="1269">
                  <c:v>100.95</c:v>
                </c:pt>
                <c:pt idx="1270">
                  <c:v>100.88</c:v>
                </c:pt>
                <c:pt idx="1271">
                  <c:v>100.91</c:v>
                </c:pt>
                <c:pt idx="1272">
                  <c:v>101.04</c:v>
                </c:pt>
                <c:pt idx="1273">
                  <c:v>101.04</c:v>
                </c:pt>
                <c:pt idx="1274">
                  <c:v>101.16</c:v>
                </c:pt>
                <c:pt idx="1275">
                  <c:v>101.34</c:v>
                </c:pt>
                <c:pt idx="1276">
                  <c:v>101.36</c:v>
                </c:pt>
                <c:pt idx="1277">
                  <c:v>101.26</c:v>
                </c:pt>
                <c:pt idx="1278">
                  <c:v>101.2</c:v>
                </c:pt>
                <c:pt idx="1279">
                  <c:v>101.19</c:v>
                </c:pt>
                <c:pt idx="1280">
                  <c:v>100.92</c:v>
                </c:pt>
                <c:pt idx="1281">
                  <c:v>101.07</c:v>
                </c:pt>
                <c:pt idx="1282">
                  <c:v>101.18</c:v>
                </c:pt>
                <c:pt idx="1283">
                  <c:v>101.1</c:v>
                </c:pt>
                <c:pt idx="1284">
                  <c:v>101.06</c:v>
                </c:pt>
                <c:pt idx="1285">
                  <c:v>101.15</c:v>
                </c:pt>
              </c:numCache>
            </c:numRef>
          </c:val>
          <c:smooth val="0"/>
        </c:ser>
        <c:dLbls>
          <c:showLegendKey val="0"/>
          <c:showVal val="0"/>
          <c:showCatName val="0"/>
          <c:showSerName val="0"/>
          <c:showPercent val="0"/>
          <c:showBubbleSize val="0"/>
        </c:dLbls>
        <c:marker val="1"/>
        <c:smooth val="0"/>
        <c:axId val="168318464"/>
        <c:axId val="168320000"/>
      </c:lineChart>
      <c:dateAx>
        <c:axId val="168318464"/>
        <c:scaling>
          <c:orientation val="minMax"/>
          <c:min val="40179"/>
        </c:scaling>
        <c:delete val="0"/>
        <c:axPos val="b"/>
        <c:numFmt formatCode="yy" sourceLinked="0"/>
        <c:majorTickMark val="out"/>
        <c:minorTickMark val="none"/>
        <c:tickLblPos val="low"/>
        <c:spPr>
          <a:ln/>
        </c:spPr>
        <c:txPr>
          <a:bodyPr/>
          <a:lstStyle/>
          <a:p>
            <a:pPr>
              <a:defRPr>
                <a:solidFill>
                  <a:srgbClr val="415464"/>
                </a:solidFill>
              </a:defRPr>
            </a:pPr>
            <a:endParaRPr lang="de-DE"/>
          </a:p>
        </c:txPr>
        <c:crossAx val="168320000"/>
        <c:crosses val="autoZero"/>
        <c:auto val="1"/>
        <c:lblOffset val="100"/>
        <c:baseTimeUnit val="days"/>
        <c:majorUnit val="12"/>
        <c:majorTimeUnit val="months"/>
      </c:dateAx>
      <c:valAx>
        <c:axId val="168320000"/>
        <c:scaling>
          <c:orientation val="minMax"/>
          <c:max val="102"/>
          <c:min val="98"/>
        </c:scaling>
        <c:delete val="0"/>
        <c:axPos val="l"/>
        <c:title>
          <c:tx>
            <c:rich>
              <a:bodyPr rot="0" vert="horz"/>
              <a:lstStyle/>
              <a:p>
                <a:pPr>
                  <a:defRPr b="0">
                    <a:solidFill>
                      <a:srgbClr val="415464"/>
                    </a:solidFill>
                  </a:defRPr>
                </a:pPr>
                <a:r>
                  <a:rPr lang="en-GB"/>
                  <a:t>Index</a:t>
                </a:r>
              </a:p>
            </c:rich>
          </c:tx>
          <c:layout>
            <c:manualLayout>
              <c:xMode val="edge"/>
              <c:yMode val="edge"/>
              <c:x val="0.16421275495361537"/>
              <c:y val="3.704673481430739E-2"/>
            </c:manualLayout>
          </c:layout>
          <c:overlay val="0"/>
        </c:title>
        <c:numFmt formatCode="#,##0.0" sourceLinked="0"/>
        <c:majorTickMark val="out"/>
        <c:minorTickMark val="none"/>
        <c:tickLblPos val="nextTo"/>
        <c:spPr>
          <a:ln/>
        </c:spPr>
        <c:txPr>
          <a:bodyPr/>
          <a:lstStyle/>
          <a:p>
            <a:pPr>
              <a:defRPr>
                <a:solidFill>
                  <a:srgbClr val="415464"/>
                </a:solidFill>
              </a:defRPr>
            </a:pPr>
            <a:endParaRPr lang="de-DE"/>
          </a:p>
        </c:txPr>
        <c:crossAx val="168318464"/>
        <c:crosses val="autoZero"/>
        <c:crossBetween val="midCat"/>
      </c:valAx>
      <c:spPr>
        <a:noFill/>
        <a:ln>
          <a:noFill/>
        </a:ln>
      </c:spPr>
    </c:plotArea>
    <c:plotVisOnly val="1"/>
    <c:dispBlanksAs val="gap"/>
    <c:showDLblsOverMax val="0"/>
  </c:chart>
  <c:spPr>
    <a:noFill/>
    <a:ln>
      <a:noFill/>
    </a:ln>
  </c:spPr>
  <c:txPr>
    <a:bodyPr/>
    <a:lstStyle/>
    <a:p>
      <a:pPr>
        <a:defRPr sz="1000" b="0">
          <a:solidFill>
            <a:srgbClr val="415464"/>
          </a:solidFill>
          <a:latin typeface="Arial"/>
          <a:ea typeface="Arial"/>
          <a:cs typeface="Arial"/>
        </a:defRPr>
      </a:pPr>
      <a:endParaRPr lang="de-DE"/>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4.4646673040743046E-2"/>
          <c:y val="1.2270729985243719E-2"/>
          <c:w val="0.90909095500533332"/>
          <c:h val="0.9043478584491873"/>
        </c:manualLayout>
      </c:layout>
      <c:lineChart>
        <c:grouping val="standard"/>
        <c:varyColors val="0"/>
        <c:ser>
          <c:idx val="0"/>
          <c:order val="0"/>
          <c:tx>
            <c:strRef>
              <c:f>Sheet1!$B$1:$B$2</c:f>
              <c:strCache>
                <c:ptCount val="1"/>
                <c:pt idx="0">
                  <c:v>USD Trade Weighted Index</c:v>
                </c:pt>
              </c:strCache>
            </c:strRef>
          </c:tx>
          <c:spPr>
            <a:ln w="28575">
              <a:solidFill>
                <a:srgbClr val="0A4D80"/>
              </a:solidFill>
            </a:ln>
          </c:spPr>
          <c:marker>
            <c:symbol val="none"/>
          </c:marker>
          <c:cat>
            <c:numRef>
              <c:f>Sheet1!$A$4:$A$1289</c:f>
              <c:numCache>
                <c:formatCode>dd/mm/yyyy</c:formatCode>
                <c:ptCount val="1286"/>
                <c:pt idx="0">
                  <c:v>42349</c:v>
                </c:pt>
                <c:pt idx="1">
                  <c:v>42342</c:v>
                </c:pt>
                <c:pt idx="2">
                  <c:v>42335</c:v>
                </c:pt>
                <c:pt idx="3">
                  <c:v>42328</c:v>
                </c:pt>
                <c:pt idx="4">
                  <c:v>42321</c:v>
                </c:pt>
                <c:pt idx="5">
                  <c:v>42314</c:v>
                </c:pt>
                <c:pt idx="6">
                  <c:v>42307</c:v>
                </c:pt>
                <c:pt idx="7">
                  <c:v>42300</c:v>
                </c:pt>
                <c:pt idx="8">
                  <c:v>42293</c:v>
                </c:pt>
                <c:pt idx="9">
                  <c:v>42286</c:v>
                </c:pt>
                <c:pt idx="10">
                  <c:v>42279</c:v>
                </c:pt>
                <c:pt idx="11">
                  <c:v>42272</c:v>
                </c:pt>
                <c:pt idx="12">
                  <c:v>42265</c:v>
                </c:pt>
                <c:pt idx="13">
                  <c:v>42258</c:v>
                </c:pt>
                <c:pt idx="14">
                  <c:v>42251</c:v>
                </c:pt>
                <c:pt idx="15">
                  <c:v>42244</c:v>
                </c:pt>
                <c:pt idx="16">
                  <c:v>42237</c:v>
                </c:pt>
                <c:pt idx="17">
                  <c:v>42230</c:v>
                </c:pt>
                <c:pt idx="18">
                  <c:v>42223</c:v>
                </c:pt>
                <c:pt idx="19">
                  <c:v>42216</c:v>
                </c:pt>
                <c:pt idx="20">
                  <c:v>42209</c:v>
                </c:pt>
                <c:pt idx="21">
                  <c:v>42202</c:v>
                </c:pt>
                <c:pt idx="22">
                  <c:v>42195</c:v>
                </c:pt>
                <c:pt idx="23">
                  <c:v>42188</c:v>
                </c:pt>
                <c:pt idx="24">
                  <c:v>42181</c:v>
                </c:pt>
                <c:pt idx="25">
                  <c:v>42174</c:v>
                </c:pt>
                <c:pt idx="26">
                  <c:v>42167</c:v>
                </c:pt>
                <c:pt idx="27">
                  <c:v>42160</c:v>
                </c:pt>
                <c:pt idx="28">
                  <c:v>42153</c:v>
                </c:pt>
                <c:pt idx="29">
                  <c:v>42146</c:v>
                </c:pt>
                <c:pt idx="30">
                  <c:v>42139</c:v>
                </c:pt>
                <c:pt idx="31">
                  <c:v>42132</c:v>
                </c:pt>
                <c:pt idx="32">
                  <c:v>42125</c:v>
                </c:pt>
                <c:pt idx="33">
                  <c:v>42118</c:v>
                </c:pt>
                <c:pt idx="34">
                  <c:v>42111</c:v>
                </c:pt>
                <c:pt idx="35">
                  <c:v>42104</c:v>
                </c:pt>
                <c:pt idx="36">
                  <c:v>42097</c:v>
                </c:pt>
                <c:pt idx="37">
                  <c:v>42090</c:v>
                </c:pt>
                <c:pt idx="38">
                  <c:v>42083</c:v>
                </c:pt>
                <c:pt idx="39">
                  <c:v>42076</c:v>
                </c:pt>
                <c:pt idx="40">
                  <c:v>42069</c:v>
                </c:pt>
                <c:pt idx="41">
                  <c:v>42062</c:v>
                </c:pt>
                <c:pt idx="42">
                  <c:v>42055</c:v>
                </c:pt>
                <c:pt idx="43">
                  <c:v>42048</c:v>
                </c:pt>
                <c:pt idx="44">
                  <c:v>42041</c:v>
                </c:pt>
                <c:pt idx="45">
                  <c:v>42034</c:v>
                </c:pt>
                <c:pt idx="46">
                  <c:v>42027</c:v>
                </c:pt>
                <c:pt idx="47">
                  <c:v>42020</c:v>
                </c:pt>
                <c:pt idx="48">
                  <c:v>42013</c:v>
                </c:pt>
                <c:pt idx="49">
                  <c:v>42006</c:v>
                </c:pt>
                <c:pt idx="50">
                  <c:v>41999</c:v>
                </c:pt>
                <c:pt idx="51">
                  <c:v>41992</c:v>
                </c:pt>
                <c:pt idx="52">
                  <c:v>41985</c:v>
                </c:pt>
                <c:pt idx="53">
                  <c:v>41978</c:v>
                </c:pt>
                <c:pt idx="54">
                  <c:v>41971</c:v>
                </c:pt>
                <c:pt idx="55">
                  <c:v>41964</c:v>
                </c:pt>
                <c:pt idx="56">
                  <c:v>41957</c:v>
                </c:pt>
                <c:pt idx="57">
                  <c:v>41950</c:v>
                </c:pt>
                <c:pt idx="58">
                  <c:v>41943</c:v>
                </c:pt>
                <c:pt idx="59">
                  <c:v>41936</c:v>
                </c:pt>
                <c:pt idx="60">
                  <c:v>41929</c:v>
                </c:pt>
                <c:pt idx="61">
                  <c:v>41922</c:v>
                </c:pt>
                <c:pt idx="62">
                  <c:v>41915</c:v>
                </c:pt>
                <c:pt idx="63">
                  <c:v>41908</c:v>
                </c:pt>
                <c:pt idx="64">
                  <c:v>41901</c:v>
                </c:pt>
                <c:pt idx="65">
                  <c:v>41894</c:v>
                </c:pt>
                <c:pt idx="66">
                  <c:v>41887</c:v>
                </c:pt>
                <c:pt idx="67">
                  <c:v>41880</c:v>
                </c:pt>
                <c:pt idx="68">
                  <c:v>41873</c:v>
                </c:pt>
                <c:pt idx="69">
                  <c:v>41866</c:v>
                </c:pt>
                <c:pt idx="70">
                  <c:v>41859</c:v>
                </c:pt>
                <c:pt idx="71">
                  <c:v>41852</c:v>
                </c:pt>
                <c:pt idx="72">
                  <c:v>41845</c:v>
                </c:pt>
                <c:pt idx="73">
                  <c:v>41838</c:v>
                </c:pt>
                <c:pt idx="74">
                  <c:v>41831</c:v>
                </c:pt>
                <c:pt idx="75">
                  <c:v>41824</c:v>
                </c:pt>
                <c:pt idx="76">
                  <c:v>41817</c:v>
                </c:pt>
                <c:pt idx="77">
                  <c:v>41810</c:v>
                </c:pt>
                <c:pt idx="78">
                  <c:v>41803</c:v>
                </c:pt>
                <c:pt idx="79">
                  <c:v>41796</c:v>
                </c:pt>
                <c:pt idx="80">
                  <c:v>41789</c:v>
                </c:pt>
                <c:pt idx="81">
                  <c:v>41782</c:v>
                </c:pt>
                <c:pt idx="82">
                  <c:v>41775</c:v>
                </c:pt>
                <c:pt idx="83">
                  <c:v>41768</c:v>
                </c:pt>
                <c:pt idx="84">
                  <c:v>41761</c:v>
                </c:pt>
                <c:pt idx="85">
                  <c:v>41754</c:v>
                </c:pt>
                <c:pt idx="86">
                  <c:v>41747</c:v>
                </c:pt>
                <c:pt idx="87">
                  <c:v>41740</c:v>
                </c:pt>
                <c:pt idx="88">
                  <c:v>41733</c:v>
                </c:pt>
                <c:pt idx="89">
                  <c:v>41726</c:v>
                </c:pt>
                <c:pt idx="90">
                  <c:v>41719</c:v>
                </c:pt>
                <c:pt idx="91">
                  <c:v>41712</c:v>
                </c:pt>
                <c:pt idx="92">
                  <c:v>41705</c:v>
                </c:pt>
                <c:pt idx="93">
                  <c:v>41698</c:v>
                </c:pt>
                <c:pt idx="94">
                  <c:v>41691</c:v>
                </c:pt>
                <c:pt idx="95">
                  <c:v>41684</c:v>
                </c:pt>
                <c:pt idx="96">
                  <c:v>41677</c:v>
                </c:pt>
                <c:pt idx="97">
                  <c:v>41670</c:v>
                </c:pt>
                <c:pt idx="98">
                  <c:v>41663</c:v>
                </c:pt>
                <c:pt idx="99">
                  <c:v>41656</c:v>
                </c:pt>
                <c:pt idx="100">
                  <c:v>41649</c:v>
                </c:pt>
                <c:pt idx="101">
                  <c:v>41642</c:v>
                </c:pt>
                <c:pt idx="102">
                  <c:v>41635</c:v>
                </c:pt>
                <c:pt idx="103">
                  <c:v>41628</c:v>
                </c:pt>
                <c:pt idx="104">
                  <c:v>41621</c:v>
                </c:pt>
                <c:pt idx="105">
                  <c:v>41614</c:v>
                </c:pt>
                <c:pt idx="106">
                  <c:v>41607</c:v>
                </c:pt>
                <c:pt idx="107">
                  <c:v>41600</c:v>
                </c:pt>
                <c:pt idx="108">
                  <c:v>41593</c:v>
                </c:pt>
                <c:pt idx="109">
                  <c:v>41586</c:v>
                </c:pt>
                <c:pt idx="110">
                  <c:v>41579</c:v>
                </c:pt>
                <c:pt idx="111">
                  <c:v>41572</c:v>
                </c:pt>
                <c:pt idx="112">
                  <c:v>41565</c:v>
                </c:pt>
                <c:pt idx="113">
                  <c:v>41558</c:v>
                </c:pt>
                <c:pt idx="114">
                  <c:v>41551</c:v>
                </c:pt>
                <c:pt idx="115">
                  <c:v>41544</c:v>
                </c:pt>
                <c:pt idx="116">
                  <c:v>41537</c:v>
                </c:pt>
                <c:pt idx="117">
                  <c:v>41530</c:v>
                </c:pt>
                <c:pt idx="118">
                  <c:v>41523</c:v>
                </c:pt>
                <c:pt idx="119">
                  <c:v>41516</c:v>
                </c:pt>
                <c:pt idx="120">
                  <c:v>41509</c:v>
                </c:pt>
                <c:pt idx="121">
                  <c:v>41502</c:v>
                </c:pt>
                <c:pt idx="122">
                  <c:v>41495</c:v>
                </c:pt>
                <c:pt idx="123">
                  <c:v>41488</c:v>
                </c:pt>
                <c:pt idx="124">
                  <c:v>41481</c:v>
                </c:pt>
                <c:pt idx="125">
                  <c:v>41474</c:v>
                </c:pt>
                <c:pt idx="126">
                  <c:v>41467</c:v>
                </c:pt>
                <c:pt idx="127">
                  <c:v>41460</c:v>
                </c:pt>
                <c:pt idx="128">
                  <c:v>41453</c:v>
                </c:pt>
                <c:pt idx="129">
                  <c:v>41446</c:v>
                </c:pt>
                <c:pt idx="130">
                  <c:v>41439</c:v>
                </c:pt>
                <c:pt idx="131">
                  <c:v>41432</c:v>
                </c:pt>
                <c:pt idx="132">
                  <c:v>41425</c:v>
                </c:pt>
                <c:pt idx="133">
                  <c:v>41418</c:v>
                </c:pt>
                <c:pt idx="134">
                  <c:v>41411</c:v>
                </c:pt>
                <c:pt idx="135">
                  <c:v>41404</c:v>
                </c:pt>
                <c:pt idx="136">
                  <c:v>41397</c:v>
                </c:pt>
                <c:pt idx="137">
                  <c:v>41390</c:v>
                </c:pt>
                <c:pt idx="138">
                  <c:v>41383</c:v>
                </c:pt>
                <c:pt idx="139">
                  <c:v>41376</c:v>
                </c:pt>
                <c:pt idx="140">
                  <c:v>41369</c:v>
                </c:pt>
                <c:pt idx="141">
                  <c:v>41362</c:v>
                </c:pt>
                <c:pt idx="142">
                  <c:v>41355</c:v>
                </c:pt>
                <c:pt idx="143">
                  <c:v>41348</c:v>
                </c:pt>
                <c:pt idx="144">
                  <c:v>41341</c:v>
                </c:pt>
                <c:pt idx="145">
                  <c:v>41334</c:v>
                </c:pt>
                <c:pt idx="146">
                  <c:v>41327</c:v>
                </c:pt>
                <c:pt idx="147">
                  <c:v>41320</c:v>
                </c:pt>
                <c:pt idx="148">
                  <c:v>41313</c:v>
                </c:pt>
                <c:pt idx="149">
                  <c:v>41306</c:v>
                </c:pt>
                <c:pt idx="150">
                  <c:v>41299</c:v>
                </c:pt>
                <c:pt idx="151">
                  <c:v>41292</c:v>
                </c:pt>
                <c:pt idx="152">
                  <c:v>41285</c:v>
                </c:pt>
                <c:pt idx="153">
                  <c:v>41278</c:v>
                </c:pt>
                <c:pt idx="154">
                  <c:v>41271</c:v>
                </c:pt>
                <c:pt idx="155">
                  <c:v>41264</c:v>
                </c:pt>
                <c:pt idx="156">
                  <c:v>41257</c:v>
                </c:pt>
                <c:pt idx="157">
                  <c:v>41250</c:v>
                </c:pt>
                <c:pt idx="158">
                  <c:v>41243</c:v>
                </c:pt>
                <c:pt idx="159">
                  <c:v>41236</c:v>
                </c:pt>
                <c:pt idx="160">
                  <c:v>41229</c:v>
                </c:pt>
                <c:pt idx="161">
                  <c:v>41222</c:v>
                </c:pt>
                <c:pt idx="162">
                  <c:v>41215</c:v>
                </c:pt>
                <c:pt idx="163">
                  <c:v>41208</c:v>
                </c:pt>
                <c:pt idx="164">
                  <c:v>41201</c:v>
                </c:pt>
                <c:pt idx="165">
                  <c:v>41194</c:v>
                </c:pt>
                <c:pt idx="166">
                  <c:v>41187</c:v>
                </c:pt>
                <c:pt idx="167">
                  <c:v>41180</c:v>
                </c:pt>
                <c:pt idx="168">
                  <c:v>41173</c:v>
                </c:pt>
                <c:pt idx="169">
                  <c:v>41166</c:v>
                </c:pt>
                <c:pt idx="170">
                  <c:v>41159</c:v>
                </c:pt>
                <c:pt idx="171">
                  <c:v>41152</c:v>
                </c:pt>
                <c:pt idx="172">
                  <c:v>41145</c:v>
                </c:pt>
                <c:pt idx="173">
                  <c:v>41138</c:v>
                </c:pt>
                <c:pt idx="174">
                  <c:v>41131</c:v>
                </c:pt>
                <c:pt idx="175">
                  <c:v>41124</c:v>
                </c:pt>
                <c:pt idx="176">
                  <c:v>41117</c:v>
                </c:pt>
                <c:pt idx="177">
                  <c:v>41110</c:v>
                </c:pt>
                <c:pt idx="178">
                  <c:v>41103</c:v>
                </c:pt>
                <c:pt idx="179">
                  <c:v>41096</c:v>
                </c:pt>
                <c:pt idx="180">
                  <c:v>41089</c:v>
                </c:pt>
                <c:pt idx="181">
                  <c:v>41082</c:v>
                </c:pt>
                <c:pt idx="182">
                  <c:v>41075</c:v>
                </c:pt>
                <c:pt idx="183">
                  <c:v>41068</c:v>
                </c:pt>
                <c:pt idx="184">
                  <c:v>41061</c:v>
                </c:pt>
                <c:pt idx="185">
                  <c:v>41054</c:v>
                </c:pt>
                <c:pt idx="186">
                  <c:v>41047</c:v>
                </c:pt>
                <c:pt idx="187">
                  <c:v>41040</c:v>
                </c:pt>
                <c:pt idx="188">
                  <c:v>41033</c:v>
                </c:pt>
                <c:pt idx="189">
                  <c:v>41026</c:v>
                </c:pt>
                <c:pt idx="190">
                  <c:v>41019</c:v>
                </c:pt>
                <c:pt idx="191">
                  <c:v>41012</c:v>
                </c:pt>
                <c:pt idx="192">
                  <c:v>41005</c:v>
                </c:pt>
                <c:pt idx="193">
                  <c:v>40998</c:v>
                </c:pt>
                <c:pt idx="194">
                  <c:v>40991</c:v>
                </c:pt>
                <c:pt idx="195">
                  <c:v>40984</c:v>
                </c:pt>
                <c:pt idx="196">
                  <c:v>40977</c:v>
                </c:pt>
                <c:pt idx="197">
                  <c:v>40970</c:v>
                </c:pt>
                <c:pt idx="198">
                  <c:v>40963</c:v>
                </c:pt>
                <c:pt idx="199">
                  <c:v>40956</c:v>
                </c:pt>
                <c:pt idx="200">
                  <c:v>40949</c:v>
                </c:pt>
                <c:pt idx="201">
                  <c:v>40942</c:v>
                </c:pt>
                <c:pt idx="202">
                  <c:v>40935</c:v>
                </c:pt>
                <c:pt idx="203">
                  <c:v>40928</c:v>
                </c:pt>
                <c:pt idx="204">
                  <c:v>40921</c:v>
                </c:pt>
                <c:pt idx="205">
                  <c:v>40914</c:v>
                </c:pt>
                <c:pt idx="206">
                  <c:v>40907</c:v>
                </c:pt>
                <c:pt idx="207">
                  <c:v>40900</c:v>
                </c:pt>
                <c:pt idx="208">
                  <c:v>40893</c:v>
                </c:pt>
                <c:pt idx="209">
                  <c:v>40886</c:v>
                </c:pt>
                <c:pt idx="210">
                  <c:v>40879</c:v>
                </c:pt>
                <c:pt idx="211">
                  <c:v>40872</c:v>
                </c:pt>
                <c:pt idx="212">
                  <c:v>40865</c:v>
                </c:pt>
                <c:pt idx="213">
                  <c:v>40858</c:v>
                </c:pt>
                <c:pt idx="214">
                  <c:v>40851</c:v>
                </c:pt>
                <c:pt idx="215">
                  <c:v>40844</c:v>
                </c:pt>
                <c:pt idx="216">
                  <c:v>40837</c:v>
                </c:pt>
                <c:pt idx="217">
                  <c:v>40830</c:v>
                </c:pt>
                <c:pt idx="218">
                  <c:v>40823</c:v>
                </c:pt>
                <c:pt idx="219">
                  <c:v>40816</c:v>
                </c:pt>
                <c:pt idx="220">
                  <c:v>40809</c:v>
                </c:pt>
                <c:pt idx="221">
                  <c:v>40802</c:v>
                </c:pt>
                <c:pt idx="222">
                  <c:v>40795</c:v>
                </c:pt>
                <c:pt idx="223">
                  <c:v>40788</c:v>
                </c:pt>
                <c:pt idx="224">
                  <c:v>40781</c:v>
                </c:pt>
                <c:pt idx="225">
                  <c:v>40774</c:v>
                </c:pt>
                <c:pt idx="226">
                  <c:v>40767</c:v>
                </c:pt>
                <c:pt idx="227">
                  <c:v>40760</c:v>
                </c:pt>
                <c:pt idx="228">
                  <c:v>40753</c:v>
                </c:pt>
                <c:pt idx="229">
                  <c:v>40746</c:v>
                </c:pt>
                <c:pt idx="230">
                  <c:v>40739</c:v>
                </c:pt>
                <c:pt idx="231">
                  <c:v>40732</c:v>
                </c:pt>
                <c:pt idx="232">
                  <c:v>40725</c:v>
                </c:pt>
                <c:pt idx="233">
                  <c:v>40718</c:v>
                </c:pt>
                <c:pt idx="234">
                  <c:v>40711</c:v>
                </c:pt>
                <c:pt idx="235">
                  <c:v>40704</c:v>
                </c:pt>
                <c:pt idx="236">
                  <c:v>40697</c:v>
                </c:pt>
                <c:pt idx="237">
                  <c:v>40690</c:v>
                </c:pt>
                <c:pt idx="238">
                  <c:v>40683</c:v>
                </c:pt>
                <c:pt idx="239">
                  <c:v>40676</c:v>
                </c:pt>
                <c:pt idx="240">
                  <c:v>40669</c:v>
                </c:pt>
                <c:pt idx="241">
                  <c:v>40662</c:v>
                </c:pt>
                <c:pt idx="242">
                  <c:v>40655</c:v>
                </c:pt>
                <c:pt idx="243">
                  <c:v>40648</c:v>
                </c:pt>
                <c:pt idx="244">
                  <c:v>40641</c:v>
                </c:pt>
                <c:pt idx="245">
                  <c:v>40634</c:v>
                </c:pt>
                <c:pt idx="246">
                  <c:v>40627</c:v>
                </c:pt>
                <c:pt idx="247">
                  <c:v>40620</c:v>
                </c:pt>
                <c:pt idx="248">
                  <c:v>40613</c:v>
                </c:pt>
                <c:pt idx="249">
                  <c:v>40606</c:v>
                </c:pt>
                <c:pt idx="250">
                  <c:v>40599</c:v>
                </c:pt>
                <c:pt idx="251">
                  <c:v>40592</c:v>
                </c:pt>
                <c:pt idx="252">
                  <c:v>40585</c:v>
                </c:pt>
                <c:pt idx="253">
                  <c:v>40578</c:v>
                </c:pt>
                <c:pt idx="254">
                  <c:v>40571</c:v>
                </c:pt>
                <c:pt idx="255">
                  <c:v>40564</c:v>
                </c:pt>
                <c:pt idx="256">
                  <c:v>40557</c:v>
                </c:pt>
                <c:pt idx="257">
                  <c:v>40550</c:v>
                </c:pt>
                <c:pt idx="258">
                  <c:v>40543</c:v>
                </c:pt>
                <c:pt idx="259">
                  <c:v>40536</c:v>
                </c:pt>
                <c:pt idx="260">
                  <c:v>40529</c:v>
                </c:pt>
                <c:pt idx="261">
                  <c:v>40522</c:v>
                </c:pt>
                <c:pt idx="262">
                  <c:v>40515</c:v>
                </c:pt>
                <c:pt idx="263">
                  <c:v>40508</c:v>
                </c:pt>
                <c:pt idx="264">
                  <c:v>40501</c:v>
                </c:pt>
                <c:pt idx="265">
                  <c:v>40494</c:v>
                </c:pt>
                <c:pt idx="266">
                  <c:v>40487</c:v>
                </c:pt>
                <c:pt idx="267">
                  <c:v>40480</c:v>
                </c:pt>
                <c:pt idx="268">
                  <c:v>40473</c:v>
                </c:pt>
                <c:pt idx="269">
                  <c:v>40466</c:v>
                </c:pt>
                <c:pt idx="270">
                  <c:v>40459</c:v>
                </c:pt>
                <c:pt idx="271">
                  <c:v>40452</c:v>
                </c:pt>
                <c:pt idx="272">
                  <c:v>40445</c:v>
                </c:pt>
                <c:pt idx="273">
                  <c:v>40438</c:v>
                </c:pt>
                <c:pt idx="274">
                  <c:v>40431</c:v>
                </c:pt>
                <c:pt idx="275">
                  <c:v>40424</c:v>
                </c:pt>
                <c:pt idx="276">
                  <c:v>40417</c:v>
                </c:pt>
                <c:pt idx="277">
                  <c:v>40410</c:v>
                </c:pt>
                <c:pt idx="278">
                  <c:v>40403</c:v>
                </c:pt>
                <c:pt idx="279">
                  <c:v>40396</c:v>
                </c:pt>
                <c:pt idx="280">
                  <c:v>40389</c:v>
                </c:pt>
                <c:pt idx="281">
                  <c:v>40382</c:v>
                </c:pt>
                <c:pt idx="282">
                  <c:v>40375</c:v>
                </c:pt>
                <c:pt idx="283">
                  <c:v>40368</c:v>
                </c:pt>
                <c:pt idx="284">
                  <c:v>40361</c:v>
                </c:pt>
                <c:pt idx="285">
                  <c:v>40354</c:v>
                </c:pt>
                <c:pt idx="286">
                  <c:v>40347</c:v>
                </c:pt>
                <c:pt idx="287">
                  <c:v>40340</c:v>
                </c:pt>
                <c:pt idx="288">
                  <c:v>40333</c:v>
                </c:pt>
                <c:pt idx="289">
                  <c:v>40326</c:v>
                </c:pt>
                <c:pt idx="290">
                  <c:v>40319</c:v>
                </c:pt>
                <c:pt idx="291">
                  <c:v>40312</c:v>
                </c:pt>
                <c:pt idx="292">
                  <c:v>40305</c:v>
                </c:pt>
                <c:pt idx="293">
                  <c:v>40298</c:v>
                </c:pt>
                <c:pt idx="294">
                  <c:v>40291</c:v>
                </c:pt>
                <c:pt idx="295">
                  <c:v>40284</c:v>
                </c:pt>
                <c:pt idx="296">
                  <c:v>40277</c:v>
                </c:pt>
                <c:pt idx="297">
                  <c:v>40270</c:v>
                </c:pt>
                <c:pt idx="298">
                  <c:v>40263</c:v>
                </c:pt>
                <c:pt idx="299">
                  <c:v>40256</c:v>
                </c:pt>
                <c:pt idx="300">
                  <c:v>40249</c:v>
                </c:pt>
                <c:pt idx="301">
                  <c:v>40242</c:v>
                </c:pt>
                <c:pt idx="302">
                  <c:v>40235</c:v>
                </c:pt>
                <c:pt idx="303">
                  <c:v>40228</c:v>
                </c:pt>
                <c:pt idx="304">
                  <c:v>40221</c:v>
                </c:pt>
                <c:pt idx="305">
                  <c:v>40214</c:v>
                </c:pt>
                <c:pt idx="306">
                  <c:v>40207</c:v>
                </c:pt>
                <c:pt idx="307">
                  <c:v>40200</c:v>
                </c:pt>
                <c:pt idx="308">
                  <c:v>40193</c:v>
                </c:pt>
                <c:pt idx="309">
                  <c:v>40186</c:v>
                </c:pt>
                <c:pt idx="310">
                  <c:v>40179</c:v>
                </c:pt>
                <c:pt idx="311">
                  <c:v>40172</c:v>
                </c:pt>
                <c:pt idx="312">
                  <c:v>40165</c:v>
                </c:pt>
                <c:pt idx="313">
                  <c:v>40158</c:v>
                </c:pt>
                <c:pt idx="314">
                  <c:v>40151</c:v>
                </c:pt>
                <c:pt idx="315">
                  <c:v>40144</c:v>
                </c:pt>
                <c:pt idx="316">
                  <c:v>40137</c:v>
                </c:pt>
                <c:pt idx="317">
                  <c:v>40130</c:v>
                </c:pt>
                <c:pt idx="318">
                  <c:v>40123</c:v>
                </c:pt>
                <c:pt idx="319">
                  <c:v>40116</c:v>
                </c:pt>
                <c:pt idx="320">
                  <c:v>40109</c:v>
                </c:pt>
                <c:pt idx="321">
                  <c:v>40102</c:v>
                </c:pt>
                <c:pt idx="322">
                  <c:v>40095</c:v>
                </c:pt>
                <c:pt idx="323">
                  <c:v>40088</c:v>
                </c:pt>
                <c:pt idx="324">
                  <c:v>40081</c:v>
                </c:pt>
                <c:pt idx="325">
                  <c:v>40074</c:v>
                </c:pt>
                <c:pt idx="326">
                  <c:v>40067</c:v>
                </c:pt>
                <c:pt idx="327">
                  <c:v>40060</c:v>
                </c:pt>
                <c:pt idx="328">
                  <c:v>40053</c:v>
                </c:pt>
                <c:pt idx="329">
                  <c:v>40046</c:v>
                </c:pt>
                <c:pt idx="330">
                  <c:v>40039</c:v>
                </c:pt>
                <c:pt idx="331">
                  <c:v>40032</c:v>
                </c:pt>
                <c:pt idx="332">
                  <c:v>40025</c:v>
                </c:pt>
                <c:pt idx="333">
                  <c:v>40018</c:v>
                </c:pt>
                <c:pt idx="334">
                  <c:v>40011</c:v>
                </c:pt>
                <c:pt idx="335">
                  <c:v>40004</c:v>
                </c:pt>
                <c:pt idx="336">
                  <c:v>39997</c:v>
                </c:pt>
                <c:pt idx="337">
                  <c:v>39990</c:v>
                </c:pt>
                <c:pt idx="338">
                  <c:v>39983</c:v>
                </c:pt>
                <c:pt idx="339">
                  <c:v>39976</c:v>
                </c:pt>
                <c:pt idx="340">
                  <c:v>39969</c:v>
                </c:pt>
                <c:pt idx="341">
                  <c:v>39962</c:v>
                </c:pt>
                <c:pt idx="342">
                  <c:v>39955</c:v>
                </c:pt>
                <c:pt idx="343">
                  <c:v>39948</c:v>
                </c:pt>
                <c:pt idx="344">
                  <c:v>39941</c:v>
                </c:pt>
                <c:pt idx="345">
                  <c:v>39934</c:v>
                </c:pt>
                <c:pt idx="346">
                  <c:v>39927</c:v>
                </c:pt>
                <c:pt idx="347">
                  <c:v>39920</c:v>
                </c:pt>
                <c:pt idx="348">
                  <c:v>39913</c:v>
                </c:pt>
                <c:pt idx="349">
                  <c:v>39906</c:v>
                </c:pt>
                <c:pt idx="350">
                  <c:v>39899</c:v>
                </c:pt>
                <c:pt idx="351">
                  <c:v>39892</c:v>
                </c:pt>
                <c:pt idx="352">
                  <c:v>39885</c:v>
                </c:pt>
                <c:pt idx="353">
                  <c:v>39878</c:v>
                </c:pt>
                <c:pt idx="354">
                  <c:v>39871</c:v>
                </c:pt>
                <c:pt idx="355">
                  <c:v>39864</c:v>
                </c:pt>
                <c:pt idx="356">
                  <c:v>39857</c:v>
                </c:pt>
                <c:pt idx="357">
                  <c:v>39850</c:v>
                </c:pt>
                <c:pt idx="358">
                  <c:v>39843</c:v>
                </c:pt>
                <c:pt idx="359">
                  <c:v>39836</c:v>
                </c:pt>
                <c:pt idx="360">
                  <c:v>39829</c:v>
                </c:pt>
                <c:pt idx="361">
                  <c:v>39822</c:v>
                </c:pt>
                <c:pt idx="362">
                  <c:v>39815</c:v>
                </c:pt>
                <c:pt idx="363">
                  <c:v>39808</c:v>
                </c:pt>
                <c:pt idx="364">
                  <c:v>39801</c:v>
                </c:pt>
                <c:pt idx="365">
                  <c:v>39794</c:v>
                </c:pt>
                <c:pt idx="366">
                  <c:v>39787</c:v>
                </c:pt>
                <c:pt idx="367">
                  <c:v>39780</c:v>
                </c:pt>
                <c:pt idx="368">
                  <c:v>39773</c:v>
                </c:pt>
                <c:pt idx="369">
                  <c:v>39766</c:v>
                </c:pt>
                <c:pt idx="370">
                  <c:v>39759</c:v>
                </c:pt>
                <c:pt idx="371">
                  <c:v>39752</c:v>
                </c:pt>
                <c:pt idx="372">
                  <c:v>39745</c:v>
                </c:pt>
                <c:pt idx="373">
                  <c:v>39738</c:v>
                </c:pt>
                <c:pt idx="374">
                  <c:v>39731</c:v>
                </c:pt>
                <c:pt idx="375">
                  <c:v>39724</c:v>
                </c:pt>
                <c:pt idx="376">
                  <c:v>39717</c:v>
                </c:pt>
                <c:pt idx="377">
                  <c:v>39710</c:v>
                </c:pt>
                <c:pt idx="378">
                  <c:v>39703</c:v>
                </c:pt>
                <c:pt idx="379">
                  <c:v>39696</c:v>
                </c:pt>
                <c:pt idx="380">
                  <c:v>39689</c:v>
                </c:pt>
                <c:pt idx="381">
                  <c:v>39682</c:v>
                </c:pt>
                <c:pt idx="382">
                  <c:v>39675</c:v>
                </c:pt>
                <c:pt idx="383">
                  <c:v>39668</c:v>
                </c:pt>
                <c:pt idx="384">
                  <c:v>39661</c:v>
                </c:pt>
                <c:pt idx="385">
                  <c:v>39654</c:v>
                </c:pt>
                <c:pt idx="386">
                  <c:v>39647</c:v>
                </c:pt>
                <c:pt idx="387">
                  <c:v>39640</c:v>
                </c:pt>
                <c:pt idx="388">
                  <c:v>39633</c:v>
                </c:pt>
                <c:pt idx="389">
                  <c:v>39626</c:v>
                </c:pt>
                <c:pt idx="390">
                  <c:v>39619</c:v>
                </c:pt>
                <c:pt idx="391">
                  <c:v>39612</c:v>
                </c:pt>
                <c:pt idx="392">
                  <c:v>39605</c:v>
                </c:pt>
                <c:pt idx="393">
                  <c:v>39598</c:v>
                </c:pt>
                <c:pt idx="394">
                  <c:v>39591</c:v>
                </c:pt>
                <c:pt idx="395">
                  <c:v>39584</c:v>
                </c:pt>
                <c:pt idx="396">
                  <c:v>39577</c:v>
                </c:pt>
                <c:pt idx="397">
                  <c:v>39570</c:v>
                </c:pt>
                <c:pt idx="398">
                  <c:v>39563</c:v>
                </c:pt>
                <c:pt idx="399">
                  <c:v>39556</c:v>
                </c:pt>
                <c:pt idx="400">
                  <c:v>39549</c:v>
                </c:pt>
                <c:pt idx="401">
                  <c:v>39542</c:v>
                </c:pt>
                <c:pt idx="402">
                  <c:v>39535</c:v>
                </c:pt>
                <c:pt idx="403">
                  <c:v>39528</c:v>
                </c:pt>
                <c:pt idx="404">
                  <c:v>39521</c:v>
                </c:pt>
                <c:pt idx="405">
                  <c:v>39514</c:v>
                </c:pt>
                <c:pt idx="406">
                  <c:v>39507</c:v>
                </c:pt>
                <c:pt idx="407">
                  <c:v>39500</c:v>
                </c:pt>
                <c:pt idx="408">
                  <c:v>39493</c:v>
                </c:pt>
                <c:pt idx="409">
                  <c:v>39486</c:v>
                </c:pt>
                <c:pt idx="410">
                  <c:v>39479</c:v>
                </c:pt>
                <c:pt idx="411">
                  <c:v>39472</c:v>
                </c:pt>
                <c:pt idx="412">
                  <c:v>39465</c:v>
                </c:pt>
                <c:pt idx="413">
                  <c:v>39458</c:v>
                </c:pt>
                <c:pt idx="414">
                  <c:v>39451</c:v>
                </c:pt>
                <c:pt idx="415">
                  <c:v>39444</c:v>
                </c:pt>
                <c:pt idx="416">
                  <c:v>39437</c:v>
                </c:pt>
                <c:pt idx="417">
                  <c:v>39430</c:v>
                </c:pt>
                <c:pt idx="418">
                  <c:v>39423</c:v>
                </c:pt>
                <c:pt idx="419">
                  <c:v>39416</c:v>
                </c:pt>
                <c:pt idx="420">
                  <c:v>39409</c:v>
                </c:pt>
                <c:pt idx="421">
                  <c:v>39402</c:v>
                </c:pt>
                <c:pt idx="422">
                  <c:v>39395</c:v>
                </c:pt>
                <c:pt idx="423">
                  <c:v>39388</c:v>
                </c:pt>
                <c:pt idx="424">
                  <c:v>39381</c:v>
                </c:pt>
                <c:pt idx="425">
                  <c:v>39374</c:v>
                </c:pt>
                <c:pt idx="426">
                  <c:v>39367</c:v>
                </c:pt>
                <c:pt idx="427">
                  <c:v>39360</c:v>
                </c:pt>
                <c:pt idx="428">
                  <c:v>39353</c:v>
                </c:pt>
                <c:pt idx="429">
                  <c:v>39346</c:v>
                </c:pt>
                <c:pt idx="430">
                  <c:v>39339</c:v>
                </c:pt>
                <c:pt idx="431">
                  <c:v>39332</c:v>
                </c:pt>
                <c:pt idx="432">
                  <c:v>39325</c:v>
                </c:pt>
                <c:pt idx="433">
                  <c:v>39318</c:v>
                </c:pt>
                <c:pt idx="434">
                  <c:v>39311</c:v>
                </c:pt>
                <c:pt idx="435">
                  <c:v>39304</c:v>
                </c:pt>
                <c:pt idx="436">
                  <c:v>39297</c:v>
                </c:pt>
                <c:pt idx="437">
                  <c:v>39290</c:v>
                </c:pt>
                <c:pt idx="438">
                  <c:v>39283</c:v>
                </c:pt>
                <c:pt idx="439">
                  <c:v>39276</c:v>
                </c:pt>
                <c:pt idx="440">
                  <c:v>39269</c:v>
                </c:pt>
                <c:pt idx="441">
                  <c:v>39262</c:v>
                </c:pt>
                <c:pt idx="442">
                  <c:v>39255</c:v>
                </c:pt>
                <c:pt idx="443">
                  <c:v>39248</c:v>
                </c:pt>
                <c:pt idx="444">
                  <c:v>39241</c:v>
                </c:pt>
                <c:pt idx="445">
                  <c:v>39234</c:v>
                </c:pt>
                <c:pt idx="446">
                  <c:v>39227</c:v>
                </c:pt>
                <c:pt idx="447">
                  <c:v>39220</c:v>
                </c:pt>
                <c:pt idx="448">
                  <c:v>39213</c:v>
                </c:pt>
                <c:pt idx="449">
                  <c:v>39206</c:v>
                </c:pt>
                <c:pt idx="450">
                  <c:v>39199</c:v>
                </c:pt>
                <c:pt idx="451">
                  <c:v>39192</c:v>
                </c:pt>
                <c:pt idx="452">
                  <c:v>39185</c:v>
                </c:pt>
                <c:pt idx="453">
                  <c:v>39178</c:v>
                </c:pt>
                <c:pt idx="454">
                  <c:v>39171</c:v>
                </c:pt>
                <c:pt idx="455">
                  <c:v>39164</c:v>
                </c:pt>
                <c:pt idx="456">
                  <c:v>39157</c:v>
                </c:pt>
                <c:pt idx="457">
                  <c:v>39150</c:v>
                </c:pt>
                <c:pt idx="458">
                  <c:v>39143</c:v>
                </c:pt>
                <c:pt idx="459">
                  <c:v>39136</c:v>
                </c:pt>
                <c:pt idx="460">
                  <c:v>39129</c:v>
                </c:pt>
                <c:pt idx="461">
                  <c:v>39122</c:v>
                </c:pt>
                <c:pt idx="462">
                  <c:v>39115</c:v>
                </c:pt>
                <c:pt idx="463">
                  <c:v>39108</c:v>
                </c:pt>
                <c:pt idx="464">
                  <c:v>39101</c:v>
                </c:pt>
                <c:pt idx="465">
                  <c:v>39094</c:v>
                </c:pt>
                <c:pt idx="466">
                  <c:v>39087</c:v>
                </c:pt>
                <c:pt idx="467">
                  <c:v>39080</c:v>
                </c:pt>
                <c:pt idx="468">
                  <c:v>39073</c:v>
                </c:pt>
                <c:pt idx="469">
                  <c:v>39066</c:v>
                </c:pt>
                <c:pt idx="470">
                  <c:v>39059</c:v>
                </c:pt>
                <c:pt idx="471">
                  <c:v>39052</c:v>
                </c:pt>
                <c:pt idx="472">
                  <c:v>39045</c:v>
                </c:pt>
                <c:pt idx="473">
                  <c:v>39038</c:v>
                </c:pt>
                <c:pt idx="474">
                  <c:v>39031</c:v>
                </c:pt>
                <c:pt idx="475">
                  <c:v>39024</c:v>
                </c:pt>
                <c:pt idx="476">
                  <c:v>39017</c:v>
                </c:pt>
                <c:pt idx="477">
                  <c:v>39010</c:v>
                </c:pt>
                <c:pt idx="478">
                  <c:v>39003</c:v>
                </c:pt>
                <c:pt idx="479">
                  <c:v>38996</c:v>
                </c:pt>
                <c:pt idx="480">
                  <c:v>38989</c:v>
                </c:pt>
                <c:pt idx="481">
                  <c:v>38982</c:v>
                </c:pt>
                <c:pt idx="482">
                  <c:v>38975</c:v>
                </c:pt>
                <c:pt idx="483">
                  <c:v>38968</c:v>
                </c:pt>
                <c:pt idx="484">
                  <c:v>38961</c:v>
                </c:pt>
                <c:pt idx="485">
                  <c:v>38954</c:v>
                </c:pt>
                <c:pt idx="486">
                  <c:v>38947</c:v>
                </c:pt>
                <c:pt idx="487">
                  <c:v>38940</c:v>
                </c:pt>
                <c:pt idx="488">
                  <c:v>38933</c:v>
                </c:pt>
                <c:pt idx="489">
                  <c:v>38926</c:v>
                </c:pt>
                <c:pt idx="490">
                  <c:v>38919</c:v>
                </c:pt>
                <c:pt idx="491">
                  <c:v>38912</c:v>
                </c:pt>
                <c:pt idx="492">
                  <c:v>38905</c:v>
                </c:pt>
                <c:pt idx="493">
                  <c:v>38898</c:v>
                </c:pt>
                <c:pt idx="494">
                  <c:v>38891</c:v>
                </c:pt>
                <c:pt idx="495">
                  <c:v>38884</c:v>
                </c:pt>
                <c:pt idx="496">
                  <c:v>38877</c:v>
                </c:pt>
                <c:pt idx="497">
                  <c:v>38870</c:v>
                </c:pt>
                <c:pt idx="498">
                  <c:v>38863</c:v>
                </c:pt>
                <c:pt idx="499">
                  <c:v>38856</c:v>
                </c:pt>
                <c:pt idx="500">
                  <c:v>38849</c:v>
                </c:pt>
                <c:pt idx="501">
                  <c:v>38842</c:v>
                </c:pt>
                <c:pt idx="502">
                  <c:v>38835</c:v>
                </c:pt>
                <c:pt idx="503">
                  <c:v>38828</c:v>
                </c:pt>
                <c:pt idx="504">
                  <c:v>38821</c:v>
                </c:pt>
                <c:pt idx="505">
                  <c:v>38814</c:v>
                </c:pt>
                <c:pt idx="506">
                  <c:v>38807</c:v>
                </c:pt>
                <c:pt idx="507">
                  <c:v>38800</c:v>
                </c:pt>
                <c:pt idx="508">
                  <c:v>38793</c:v>
                </c:pt>
                <c:pt idx="509">
                  <c:v>38786</c:v>
                </c:pt>
                <c:pt idx="510">
                  <c:v>38779</c:v>
                </c:pt>
                <c:pt idx="511">
                  <c:v>38772</c:v>
                </c:pt>
                <c:pt idx="512">
                  <c:v>38765</c:v>
                </c:pt>
                <c:pt idx="513">
                  <c:v>38758</c:v>
                </c:pt>
                <c:pt idx="514">
                  <c:v>38751</c:v>
                </c:pt>
                <c:pt idx="515">
                  <c:v>38744</c:v>
                </c:pt>
                <c:pt idx="516">
                  <c:v>38737</c:v>
                </c:pt>
                <c:pt idx="517">
                  <c:v>38730</c:v>
                </c:pt>
                <c:pt idx="518">
                  <c:v>38723</c:v>
                </c:pt>
                <c:pt idx="519">
                  <c:v>38716</c:v>
                </c:pt>
                <c:pt idx="520">
                  <c:v>38709</c:v>
                </c:pt>
                <c:pt idx="521">
                  <c:v>38702</c:v>
                </c:pt>
                <c:pt idx="522">
                  <c:v>38695</c:v>
                </c:pt>
                <c:pt idx="523">
                  <c:v>38688</c:v>
                </c:pt>
                <c:pt idx="524">
                  <c:v>38681</c:v>
                </c:pt>
                <c:pt idx="525">
                  <c:v>38674</c:v>
                </c:pt>
                <c:pt idx="526">
                  <c:v>38667</c:v>
                </c:pt>
                <c:pt idx="527">
                  <c:v>38660</c:v>
                </c:pt>
                <c:pt idx="528">
                  <c:v>38653</c:v>
                </c:pt>
                <c:pt idx="529">
                  <c:v>38646</c:v>
                </c:pt>
                <c:pt idx="530">
                  <c:v>38639</c:v>
                </c:pt>
                <c:pt idx="531">
                  <c:v>38632</c:v>
                </c:pt>
                <c:pt idx="532">
                  <c:v>38625</c:v>
                </c:pt>
                <c:pt idx="533">
                  <c:v>38618</c:v>
                </c:pt>
                <c:pt idx="534">
                  <c:v>38611</c:v>
                </c:pt>
                <c:pt idx="535">
                  <c:v>38604</c:v>
                </c:pt>
                <c:pt idx="536">
                  <c:v>38597</c:v>
                </c:pt>
                <c:pt idx="537">
                  <c:v>38590</c:v>
                </c:pt>
                <c:pt idx="538">
                  <c:v>38583</c:v>
                </c:pt>
                <c:pt idx="539">
                  <c:v>38576</c:v>
                </c:pt>
                <c:pt idx="540">
                  <c:v>38569</c:v>
                </c:pt>
                <c:pt idx="541">
                  <c:v>38562</c:v>
                </c:pt>
                <c:pt idx="542">
                  <c:v>38555</c:v>
                </c:pt>
                <c:pt idx="543">
                  <c:v>38548</c:v>
                </c:pt>
                <c:pt idx="544">
                  <c:v>38541</c:v>
                </c:pt>
                <c:pt idx="545">
                  <c:v>38534</c:v>
                </c:pt>
                <c:pt idx="546">
                  <c:v>38527</c:v>
                </c:pt>
                <c:pt idx="547">
                  <c:v>38520</c:v>
                </c:pt>
                <c:pt idx="548">
                  <c:v>38513</c:v>
                </c:pt>
                <c:pt idx="549">
                  <c:v>38506</c:v>
                </c:pt>
                <c:pt idx="550">
                  <c:v>38499</c:v>
                </c:pt>
                <c:pt idx="551">
                  <c:v>38492</c:v>
                </c:pt>
                <c:pt idx="552">
                  <c:v>38485</c:v>
                </c:pt>
                <c:pt idx="553">
                  <c:v>38478</c:v>
                </c:pt>
                <c:pt idx="554">
                  <c:v>38471</c:v>
                </c:pt>
                <c:pt idx="555">
                  <c:v>38464</c:v>
                </c:pt>
                <c:pt idx="556">
                  <c:v>38457</c:v>
                </c:pt>
                <c:pt idx="557">
                  <c:v>38450</c:v>
                </c:pt>
                <c:pt idx="558">
                  <c:v>38443</c:v>
                </c:pt>
                <c:pt idx="559">
                  <c:v>38436</c:v>
                </c:pt>
                <c:pt idx="560">
                  <c:v>38429</c:v>
                </c:pt>
                <c:pt idx="561">
                  <c:v>38422</c:v>
                </c:pt>
                <c:pt idx="562">
                  <c:v>38415</c:v>
                </c:pt>
                <c:pt idx="563">
                  <c:v>38408</c:v>
                </c:pt>
                <c:pt idx="564">
                  <c:v>38401</c:v>
                </c:pt>
                <c:pt idx="565">
                  <c:v>38394</c:v>
                </c:pt>
                <c:pt idx="566">
                  <c:v>38387</c:v>
                </c:pt>
                <c:pt idx="567">
                  <c:v>38380</c:v>
                </c:pt>
                <c:pt idx="568">
                  <c:v>38373</c:v>
                </c:pt>
                <c:pt idx="569">
                  <c:v>38366</c:v>
                </c:pt>
                <c:pt idx="570">
                  <c:v>38359</c:v>
                </c:pt>
                <c:pt idx="571">
                  <c:v>38352</c:v>
                </c:pt>
                <c:pt idx="572">
                  <c:v>38345</c:v>
                </c:pt>
                <c:pt idx="573">
                  <c:v>38338</c:v>
                </c:pt>
                <c:pt idx="574">
                  <c:v>38331</c:v>
                </c:pt>
                <c:pt idx="575">
                  <c:v>38324</c:v>
                </c:pt>
                <c:pt idx="576">
                  <c:v>38317</c:v>
                </c:pt>
                <c:pt idx="577">
                  <c:v>38310</c:v>
                </c:pt>
                <c:pt idx="578">
                  <c:v>38303</c:v>
                </c:pt>
                <c:pt idx="579">
                  <c:v>38296</c:v>
                </c:pt>
                <c:pt idx="580">
                  <c:v>38289</c:v>
                </c:pt>
                <c:pt idx="581">
                  <c:v>38282</c:v>
                </c:pt>
                <c:pt idx="582">
                  <c:v>38275</c:v>
                </c:pt>
                <c:pt idx="583">
                  <c:v>38268</c:v>
                </c:pt>
                <c:pt idx="584">
                  <c:v>38261</c:v>
                </c:pt>
                <c:pt idx="585">
                  <c:v>38254</c:v>
                </c:pt>
                <c:pt idx="586">
                  <c:v>38247</c:v>
                </c:pt>
                <c:pt idx="587">
                  <c:v>38240</c:v>
                </c:pt>
                <c:pt idx="588">
                  <c:v>38233</c:v>
                </c:pt>
                <c:pt idx="589">
                  <c:v>38226</c:v>
                </c:pt>
                <c:pt idx="590">
                  <c:v>38219</c:v>
                </c:pt>
                <c:pt idx="591">
                  <c:v>38212</c:v>
                </c:pt>
                <c:pt idx="592">
                  <c:v>38205</c:v>
                </c:pt>
                <c:pt idx="593">
                  <c:v>38198</c:v>
                </c:pt>
                <c:pt idx="594">
                  <c:v>38191</c:v>
                </c:pt>
                <c:pt idx="595">
                  <c:v>38184</c:v>
                </c:pt>
                <c:pt idx="596">
                  <c:v>38177</c:v>
                </c:pt>
                <c:pt idx="597">
                  <c:v>38170</c:v>
                </c:pt>
                <c:pt idx="598">
                  <c:v>38163</c:v>
                </c:pt>
                <c:pt idx="599">
                  <c:v>38156</c:v>
                </c:pt>
                <c:pt idx="600">
                  <c:v>38149</c:v>
                </c:pt>
                <c:pt idx="601">
                  <c:v>38142</c:v>
                </c:pt>
                <c:pt idx="602">
                  <c:v>38135</c:v>
                </c:pt>
                <c:pt idx="603">
                  <c:v>38128</c:v>
                </c:pt>
                <c:pt idx="604">
                  <c:v>38121</c:v>
                </c:pt>
                <c:pt idx="605">
                  <c:v>38114</c:v>
                </c:pt>
                <c:pt idx="606">
                  <c:v>38107</c:v>
                </c:pt>
                <c:pt idx="607">
                  <c:v>38100</c:v>
                </c:pt>
                <c:pt idx="608">
                  <c:v>38093</c:v>
                </c:pt>
                <c:pt idx="609">
                  <c:v>38086</c:v>
                </c:pt>
                <c:pt idx="610">
                  <c:v>38079</c:v>
                </c:pt>
                <c:pt idx="611">
                  <c:v>38072</c:v>
                </c:pt>
                <c:pt idx="612">
                  <c:v>38065</c:v>
                </c:pt>
                <c:pt idx="613">
                  <c:v>38058</c:v>
                </c:pt>
                <c:pt idx="614">
                  <c:v>38051</c:v>
                </c:pt>
                <c:pt idx="615">
                  <c:v>38044</c:v>
                </c:pt>
                <c:pt idx="616">
                  <c:v>38037</c:v>
                </c:pt>
                <c:pt idx="617">
                  <c:v>38030</c:v>
                </c:pt>
                <c:pt idx="618">
                  <c:v>38023</c:v>
                </c:pt>
                <c:pt idx="619">
                  <c:v>38016</c:v>
                </c:pt>
                <c:pt idx="620">
                  <c:v>38009</c:v>
                </c:pt>
                <c:pt idx="621">
                  <c:v>38002</c:v>
                </c:pt>
                <c:pt idx="622">
                  <c:v>37995</c:v>
                </c:pt>
                <c:pt idx="623">
                  <c:v>37988</c:v>
                </c:pt>
                <c:pt idx="624">
                  <c:v>37981</c:v>
                </c:pt>
                <c:pt idx="625">
                  <c:v>37974</c:v>
                </c:pt>
                <c:pt idx="626">
                  <c:v>37967</c:v>
                </c:pt>
                <c:pt idx="627">
                  <c:v>37960</c:v>
                </c:pt>
                <c:pt idx="628">
                  <c:v>37953</c:v>
                </c:pt>
                <c:pt idx="629">
                  <c:v>37946</c:v>
                </c:pt>
                <c:pt idx="630">
                  <c:v>37939</c:v>
                </c:pt>
                <c:pt idx="631">
                  <c:v>37932</c:v>
                </c:pt>
                <c:pt idx="632">
                  <c:v>37925</c:v>
                </c:pt>
                <c:pt idx="633">
                  <c:v>37918</c:v>
                </c:pt>
                <c:pt idx="634">
                  <c:v>37911</c:v>
                </c:pt>
                <c:pt idx="635">
                  <c:v>37904</c:v>
                </c:pt>
                <c:pt idx="636">
                  <c:v>37897</c:v>
                </c:pt>
                <c:pt idx="637">
                  <c:v>37890</c:v>
                </c:pt>
                <c:pt idx="638">
                  <c:v>37883</c:v>
                </c:pt>
                <c:pt idx="639">
                  <c:v>37876</c:v>
                </c:pt>
                <c:pt idx="640">
                  <c:v>37869</c:v>
                </c:pt>
                <c:pt idx="641">
                  <c:v>37862</c:v>
                </c:pt>
                <c:pt idx="642">
                  <c:v>37855</c:v>
                </c:pt>
                <c:pt idx="643">
                  <c:v>37848</c:v>
                </c:pt>
                <c:pt idx="644">
                  <c:v>37841</c:v>
                </c:pt>
                <c:pt idx="645">
                  <c:v>37834</c:v>
                </c:pt>
                <c:pt idx="646">
                  <c:v>37827</c:v>
                </c:pt>
                <c:pt idx="647">
                  <c:v>37820</c:v>
                </c:pt>
                <c:pt idx="648">
                  <c:v>37813</c:v>
                </c:pt>
                <c:pt idx="649">
                  <c:v>37806</c:v>
                </c:pt>
                <c:pt idx="650">
                  <c:v>37799</c:v>
                </c:pt>
                <c:pt idx="651">
                  <c:v>37792</c:v>
                </c:pt>
                <c:pt idx="652">
                  <c:v>37785</c:v>
                </c:pt>
                <c:pt idx="653">
                  <c:v>37778</c:v>
                </c:pt>
                <c:pt idx="654">
                  <c:v>37771</c:v>
                </c:pt>
                <c:pt idx="655">
                  <c:v>37764</c:v>
                </c:pt>
                <c:pt idx="656">
                  <c:v>37757</c:v>
                </c:pt>
                <c:pt idx="657">
                  <c:v>37750</c:v>
                </c:pt>
                <c:pt idx="658">
                  <c:v>37743</c:v>
                </c:pt>
                <c:pt idx="659">
                  <c:v>37736</c:v>
                </c:pt>
                <c:pt idx="660">
                  <c:v>37729</c:v>
                </c:pt>
                <c:pt idx="661">
                  <c:v>37722</c:v>
                </c:pt>
                <c:pt idx="662">
                  <c:v>37715</c:v>
                </c:pt>
                <c:pt idx="663">
                  <c:v>37708</c:v>
                </c:pt>
                <c:pt idx="664">
                  <c:v>37701</c:v>
                </c:pt>
                <c:pt idx="665">
                  <c:v>37694</c:v>
                </c:pt>
                <c:pt idx="666">
                  <c:v>37687</c:v>
                </c:pt>
                <c:pt idx="667">
                  <c:v>37680</c:v>
                </c:pt>
                <c:pt idx="668">
                  <c:v>37673</c:v>
                </c:pt>
                <c:pt idx="669">
                  <c:v>37666</c:v>
                </c:pt>
                <c:pt idx="670">
                  <c:v>37659</c:v>
                </c:pt>
                <c:pt idx="671">
                  <c:v>37652</c:v>
                </c:pt>
                <c:pt idx="672">
                  <c:v>37645</c:v>
                </c:pt>
                <c:pt idx="673">
                  <c:v>37638</c:v>
                </c:pt>
                <c:pt idx="674">
                  <c:v>37631</c:v>
                </c:pt>
                <c:pt idx="675">
                  <c:v>37624</c:v>
                </c:pt>
                <c:pt idx="676">
                  <c:v>37617</c:v>
                </c:pt>
                <c:pt idx="677">
                  <c:v>37610</c:v>
                </c:pt>
                <c:pt idx="678">
                  <c:v>37603</c:v>
                </c:pt>
                <c:pt idx="679">
                  <c:v>37596</c:v>
                </c:pt>
                <c:pt idx="680">
                  <c:v>37589</c:v>
                </c:pt>
                <c:pt idx="681">
                  <c:v>37582</c:v>
                </c:pt>
                <c:pt idx="682">
                  <c:v>37575</c:v>
                </c:pt>
                <c:pt idx="683">
                  <c:v>37568</c:v>
                </c:pt>
                <c:pt idx="684">
                  <c:v>37561</c:v>
                </c:pt>
                <c:pt idx="685">
                  <c:v>37554</c:v>
                </c:pt>
                <c:pt idx="686">
                  <c:v>37547</c:v>
                </c:pt>
                <c:pt idx="687">
                  <c:v>37540</c:v>
                </c:pt>
                <c:pt idx="688">
                  <c:v>37533</c:v>
                </c:pt>
                <c:pt idx="689">
                  <c:v>37526</c:v>
                </c:pt>
                <c:pt idx="690">
                  <c:v>37519</c:v>
                </c:pt>
                <c:pt idx="691">
                  <c:v>37512</c:v>
                </c:pt>
                <c:pt idx="692">
                  <c:v>37505</c:v>
                </c:pt>
                <c:pt idx="693">
                  <c:v>37498</c:v>
                </c:pt>
                <c:pt idx="694">
                  <c:v>37491</c:v>
                </c:pt>
                <c:pt idx="695">
                  <c:v>37484</c:v>
                </c:pt>
                <c:pt idx="696">
                  <c:v>37477</c:v>
                </c:pt>
                <c:pt idx="697">
                  <c:v>37470</c:v>
                </c:pt>
                <c:pt idx="698">
                  <c:v>37463</c:v>
                </c:pt>
                <c:pt idx="699">
                  <c:v>37456</c:v>
                </c:pt>
                <c:pt idx="700">
                  <c:v>37449</c:v>
                </c:pt>
                <c:pt idx="701">
                  <c:v>37442</c:v>
                </c:pt>
                <c:pt idx="702">
                  <c:v>37435</c:v>
                </c:pt>
                <c:pt idx="703">
                  <c:v>37428</c:v>
                </c:pt>
                <c:pt idx="704">
                  <c:v>37421</c:v>
                </c:pt>
                <c:pt idx="705">
                  <c:v>37414</c:v>
                </c:pt>
                <c:pt idx="706">
                  <c:v>37407</c:v>
                </c:pt>
                <c:pt idx="707">
                  <c:v>37400</c:v>
                </c:pt>
                <c:pt idx="708">
                  <c:v>37393</c:v>
                </c:pt>
                <c:pt idx="709">
                  <c:v>37386</c:v>
                </c:pt>
                <c:pt idx="710">
                  <c:v>37379</c:v>
                </c:pt>
                <c:pt idx="711">
                  <c:v>37372</c:v>
                </c:pt>
                <c:pt idx="712">
                  <c:v>37365</c:v>
                </c:pt>
                <c:pt idx="713">
                  <c:v>37358</c:v>
                </c:pt>
                <c:pt idx="714">
                  <c:v>37351</c:v>
                </c:pt>
                <c:pt idx="715">
                  <c:v>37344</c:v>
                </c:pt>
                <c:pt idx="716">
                  <c:v>37337</c:v>
                </c:pt>
                <c:pt idx="717">
                  <c:v>37330</c:v>
                </c:pt>
                <c:pt idx="718">
                  <c:v>37323</c:v>
                </c:pt>
                <c:pt idx="719">
                  <c:v>37316</c:v>
                </c:pt>
                <c:pt idx="720">
                  <c:v>37309</c:v>
                </c:pt>
                <c:pt idx="721">
                  <c:v>37302</c:v>
                </c:pt>
                <c:pt idx="722">
                  <c:v>37295</c:v>
                </c:pt>
                <c:pt idx="723">
                  <c:v>37288</c:v>
                </c:pt>
                <c:pt idx="724">
                  <c:v>37281</c:v>
                </c:pt>
                <c:pt idx="725">
                  <c:v>37274</c:v>
                </c:pt>
                <c:pt idx="726">
                  <c:v>37267</c:v>
                </c:pt>
                <c:pt idx="727">
                  <c:v>37260</c:v>
                </c:pt>
                <c:pt idx="728">
                  <c:v>37253</c:v>
                </c:pt>
                <c:pt idx="729">
                  <c:v>37246</c:v>
                </c:pt>
                <c:pt idx="730">
                  <c:v>37239</c:v>
                </c:pt>
                <c:pt idx="731">
                  <c:v>37232</c:v>
                </c:pt>
                <c:pt idx="732">
                  <c:v>37225</c:v>
                </c:pt>
                <c:pt idx="733">
                  <c:v>37218</c:v>
                </c:pt>
                <c:pt idx="734">
                  <c:v>37211</c:v>
                </c:pt>
                <c:pt idx="735">
                  <c:v>37204</c:v>
                </c:pt>
                <c:pt idx="736">
                  <c:v>37197</c:v>
                </c:pt>
                <c:pt idx="737">
                  <c:v>37190</c:v>
                </c:pt>
                <c:pt idx="738">
                  <c:v>37183</c:v>
                </c:pt>
                <c:pt idx="739">
                  <c:v>37176</c:v>
                </c:pt>
                <c:pt idx="740">
                  <c:v>37169</c:v>
                </c:pt>
                <c:pt idx="741">
                  <c:v>37162</c:v>
                </c:pt>
                <c:pt idx="742">
                  <c:v>37155</c:v>
                </c:pt>
                <c:pt idx="743">
                  <c:v>37148</c:v>
                </c:pt>
                <c:pt idx="744">
                  <c:v>37141</c:v>
                </c:pt>
                <c:pt idx="745">
                  <c:v>37134</c:v>
                </c:pt>
                <c:pt idx="746">
                  <c:v>37127</c:v>
                </c:pt>
                <c:pt idx="747">
                  <c:v>37120</c:v>
                </c:pt>
                <c:pt idx="748">
                  <c:v>37113</c:v>
                </c:pt>
                <c:pt idx="749">
                  <c:v>37106</c:v>
                </c:pt>
                <c:pt idx="750">
                  <c:v>37099</c:v>
                </c:pt>
                <c:pt idx="751">
                  <c:v>37092</c:v>
                </c:pt>
                <c:pt idx="752">
                  <c:v>37085</c:v>
                </c:pt>
                <c:pt idx="753">
                  <c:v>37078</c:v>
                </c:pt>
                <c:pt idx="754">
                  <c:v>37071</c:v>
                </c:pt>
                <c:pt idx="755">
                  <c:v>37064</c:v>
                </c:pt>
                <c:pt idx="756">
                  <c:v>37057</c:v>
                </c:pt>
                <c:pt idx="757">
                  <c:v>37050</c:v>
                </c:pt>
                <c:pt idx="758">
                  <c:v>37043</c:v>
                </c:pt>
                <c:pt idx="759">
                  <c:v>37036</c:v>
                </c:pt>
                <c:pt idx="760">
                  <c:v>37029</c:v>
                </c:pt>
                <c:pt idx="761">
                  <c:v>37022</c:v>
                </c:pt>
                <c:pt idx="762">
                  <c:v>37015</c:v>
                </c:pt>
                <c:pt idx="763">
                  <c:v>37008</c:v>
                </c:pt>
                <c:pt idx="764">
                  <c:v>37001</c:v>
                </c:pt>
                <c:pt idx="765">
                  <c:v>36994</c:v>
                </c:pt>
                <c:pt idx="766">
                  <c:v>36987</c:v>
                </c:pt>
                <c:pt idx="767">
                  <c:v>36980</c:v>
                </c:pt>
                <c:pt idx="768">
                  <c:v>36973</c:v>
                </c:pt>
                <c:pt idx="769">
                  <c:v>36966</c:v>
                </c:pt>
                <c:pt idx="770">
                  <c:v>36959</c:v>
                </c:pt>
                <c:pt idx="771">
                  <c:v>36952</c:v>
                </c:pt>
                <c:pt idx="772">
                  <c:v>36945</c:v>
                </c:pt>
                <c:pt idx="773">
                  <c:v>36938</c:v>
                </c:pt>
                <c:pt idx="774">
                  <c:v>36931</c:v>
                </c:pt>
                <c:pt idx="775">
                  <c:v>36924</c:v>
                </c:pt>
                <c:pt idx="776">
                  <c:v>36917</c:v>
                </c:pt>
                <c:pt idx="777">
                  <c:v>36910</c:v>
                </c:pt>
                <c:pt idx="778">
                  <c:v>36903</c:v>
                </c:pt>
                <c:pt idx="779">
                  <c:v>36896</c:v>
                </c:pt>
                <c:pt idx="780">
                  <c:v>36889</c:v>
                </c:pt>
                <c:pt idx="781">
                  <c:v>36882</c:v>
                </c:pt>
                <c:pt idx="782">
                  <c:v>36875</c:v>
                </c:pt>
                <c:pt idx="783">
                  <c:v>36868</c:v>
                </c:pt>
                <c:pt idx="784">
                  <c:v>36861</c:v>
                </c:pt>
                <c:pt idx="785">
                  <c:v>36854</c:v>
                </c:pt>
                <c:pt idx="786">
                  <c:v>36847</c:v>
                </c:pt>
                <c:pt idx="787">
                  <c:v>36840</c:v>
                </c:pt>
                <c:pt idx="788">
                  <c:v>36833</c:v>
                </c:pt>
                <c:pt idx="789">
                  <c:v>36826</c:v>
                </c:pt>
                <c:pt idx="790">
                  <c:v>36819</c:v>
                </c:pt>
                <c:pt idx="791">
                  <c:v>36812</c:v>
                </c:pt>
                <c:pt idx="792">
                  <c:v>36805</c:v>
                </c:pt>
                <c:pt idx="793">
                  <c:v>36798</c:v>
                </c:pt>
                <c:pt idx="794">
                  <c:v>36791</c:v>
                </c:pt>
                <c:pt idx="795">
                  <c:v>36784</c:v>
                </c:pt>
                <c:pt idx="796">
                  <c:v>36777</c:v>
                </c:pt>
                <c:pt idx="797">
                  <c:v>36770</c:v>
                </c:pt>
                <c:pt idx="798">
                  <c:v>36763</c:v>
                </c:pt>
                <c:pt idx="799">
                  <c:v>36756</c:v>
                </c:pt>
                <c:pt idx="800">
                  <c:v>36749</c:v>
                </c:pt>
                <c:pt idx="801">
                  <c:v>36742</c:v>
                </c:pt>
                <c:pt idx="802">
                  <c:v>36735</c:v>
                </c:pt>
                <c:pt idx="803">
                  <c:v>36728</c:v>
                </c:pt>
                <c:pt idx="804">
                  <c:v>36721</c:v>
                </c:pt>
                <c:pt idx="805">
                  <c:v>36714</c:v>
                </c:pt>
                <c:pt idx="806">
                  <c:v>36707</c:v>
                </c:pt>
                <c:pt idx="807">
                  <c:v>36700</c:v>
                </c:pt>
                <c:pt idx="808">
                  <c:v>36693</c:v>
                </c:pt>
                <c:pt idx="809">
                  <c:v>36686</c:v>
                </c:pt>
                <c:pt idx="810">
                  <c:v>36679</c:v>
                </c:pt>
                <c:pt idx="811">
                  <c:v>36672</c:v>
                </c:pt>
                <c:pt idx="812">
                  <c:v>36665</c:v>
                </c:pt>
                <c:pt idx="813">
                  <c:v>36658</c:v>
                </c:pt>
                <c:pt idx="814">
                  <c:v>36651</c:v>
                </c:pt>
                <c:pt idx="815">
                  <c:v>36644</c:v>
                </c:pt>
                <c:pt idx="816">
                  <c:v>36637</c:v>
                </c:pt>
                <c:pt idx="817">
                  <c:v>36630</c:v>
                </c:pt>
                <c:pt idx="818">
                  <c:v>36623</c:v>
                </c:pt>
                <c:pt idx="819">
                  <c:v>36616</c:v>
                </c:pt>
                <c:pt idx="820">
                  <c:v>36609</c:v>
                </c:pt>
                <c:pt idx="821">
                  <c:v>36602</c:v>
                </c:pt>
                <c:pt idx="822">
                  <c:v>36595</c:v>
                </c:pt>
                <c:pt idx="823">
                  <c:v>36588</c:v>
                </c:pt>
                <c:pt idx="824">
                  <c:v>36581</c:v>
                </c:pt>
                <c:pt idx="825">
                  <c:v>36574</c:v>
                </c:pt>
                <c:pt idx="826">
                  <c:v>36567</c:v>
                </c:pt>
                <c:pt idx="827">
                  <c:v>36560</c:v>
                </c:pt>
                <c:pt idx="828">
                  <c:v>36553</c:v>
                </c:pt>
                <c:pt idx="829">
                  <c:v>36546</c:v>
                </c:pt>
                <c:pt idx="830">
                  <c:v>36539</c:v>
                </c:pt>
                <c:pt idx="831">
                  <c:v>36532</c:v>
                </c:pt>
                <c:pt idx="832">
                  <c:v>36525</c:v>
                </c:pt>
                <c:pt idx="833">
                  <c:v>36518</c:v>
                </c:pt>
                <c:pt idx="834">
                  <c:v>36511</c:v>
                </c:pt>
                <c:pt idx="835">
                  <c:v>36504</c:v>
                </c:pt>
                <c:pt idx="836">
                  <c:v>36497</c:v>
                </c:pt>
                <c:pt idx="837">
                  <c:v>36490</c:v>
                </c:pt>
                <c:pt idx="838">
                  <c:v>36483</c:v>
                </c:pt>
                <c:pt idx="839">
                  <c:v>36476</c:v>
                </c:pt>
                <c:pt idx="840">
                  <c:v>36469</c:v>
                </c:pt>
                <c:pt idx="841">
                  <c:v>36462</c:v>
                </c:pt>
                <c:pt idx="842">
                  <c:v>36455</c:v>
                </c:pt>
                <c:pt idx="843">
                  <c:v>36448</c:v>
                </c:pt>
                <c:pt idx="844">
                  <c:v>36441</c:v>
                </c:pt>
                <c:pt idx="845">
                  <c:v>36434</c:v>
                </c:pt>
                <c:pt idx="846">
                  <c:v>36427</c:v>
                </c:pt>
                <c:pt idx="847">
                  <c:v>36420</c:v>
                </c:pt>
                <c:pt idx="848">
                  <c:v>36413</c:v>
                </c:pt>
                <c:pt idx="849">
                  <c:v>36406</c:v>
                </c:pt>
                <c:pt idx="850">
                  <c:v>36399</c:v>
                </c:pt>
                <c:pt idx="851">
                  <c:v>36392</c:v>
                </c:pt>
                <c:pt idx="852">
                  <c:v>36385</c:v>
                </c:pt>
                <c:pt idx="853">
                  <c:v>36378</c:v>
                </c:pt>
                <c:pt idx="854">
                  <c:v>36371</c:v>
                </c:pt>
                <c:pt idx="855">
                  <c:v>36364</c:v>
                </c:pt>
                <c:pt idx="856">
                  <c:v>36357</c:v>
                </c:pt>
                <c:pt idx="857">
                  <c:v>36350</c:v>
                </c:pt>
                <c:pt idx="858">
                  <c:v>36343</c:v>
                </c:pt>
                <c:pt idx="859">
                  <c:v>36336</c:v>
                </c:pt>
                <c:pt idx="860">
                  <c:v>36329</c:v>
                </c:pt>
                <c:pt idx="861">
                  <c:v>36322</c:v>
                </c:pt>
                <c:pt idx="862">
                  <c:v>36315</c:v>
                </c:pt>
                <c:pt idx="863">
                  <c:v>36308</c:v>
                </c:pt>
                <c:pt idx="864">
                  <c:v>36301</c:v>
                </c:pt>
                <c:pt idx="865">
                  <c:v>36294</c:v>
                </c:pt>
                <c:pt idx="866">
                  <c:v>36287</c:v>
                </c:pt>
                <c:pt idx="867">
                  <c:v>36280</c:v>
                </c:pt>
                <c:pt idx="868">
                  <c:v>36273</c:v>
                </c:pt>
                <c:pt idx="869">
                  <c:v>36266</c:v>
                </c:pt>
                <c:pt idx="870">
                  <c:v>36259</c:v>
                </c:pt>
                <c:pt idx="871">
                  <c:v>36252</c:v>
                </c:pt>
                <c:pt idx="872">
                  <c:v>36245</c:v>
                </c:pt>
                <c:pt idx="873">
                  <c:v>36238</c:v>
                </c:pt>
                <c:pt idx="874">
                  <c:v>36231</c:v>
                </c:pt>
                <c:pt idx="875">
                  <c:v>36224</c:v>
                </c:pt>
                <c:pt idx="876">
                  <c:v>36217</c:v>
                </c:pt>
                <c:pt idx="877">
                  <c:v>36210</c:v>
                </c:pt>
                <c:pt idx="878">
                  <c:v>36203</c:v>
                </c:pt>
                <c:pt idx="879">
                  <c:v>36196</c:v>
                </c:pt>
                <c:pt idx="880">
                  <c:v>36189</c:v>
                </c:pt>
                <c:pt idx="881">
                  <c:v>36182</c:v>
                </c:pt>
                <c:pt idx="882">
                  <c:v>36175</c:v>
                </c:pt>
                <c:pt idx="883">
                  <c:v>36168</c:v>
                </c:pt>
                <c:pt idx="884">
                  <c:v>36161</c:v>
                </c:pt>
                <c:pt idx="885">
                  <c:v>36154</c:v>
                </c:pt>
                <c:pt idx="886">
                  <c:v>36147</c:v>
                </c:pt>
                <c:pt idx="887">
                  <c:v>36140</c:v>
                </c:pt>
                <c:pt idx="888">
                  <c:v>36133</c:v>
                </c:pt>
                <c:pt idx="889">
                  <c:v>36126</c:v>
                </c:pt>
                <c:pt idx="890">
                  <c:v>36119</c:v>
                </c:pt>
                <c:pt idx="891">
                  <c:v>36112</c:v>
                </c:pt>
                <c:pt idx="892">
                  <c:v>36105</c:v>
                </c:pt>
                <c:pt idx="893">
                  <c:v>36098</c:v>
                </c:pt>
                <c:pt idx="894">
                  <c:v>36091</c:v>
                </c:pt>
                <c:pt idx="895">
                  <c:v>36084</c:v>
                </c:pt>
                <c:pt idx="896">
                  <c:v>36077</c:v>
                </c:pt>
                <c:pt idx="897">
                  <c:v>36070</c:v>
                </c:pt>
                <c:pt idx="898">
                  <c:v>36063</c:v>
                </c:pt>
                <c:pt idx="899">
                  <c:v>36056</c:v>
                </c:pt>
                <c:pt idx="900">
                  <c:v>36049</c:v>
                </c:pt>
                <c:pt idx="901">
                  <c:v>36042</c:v>
                </c:pt>
                <c:pt idx="902">
                  <c:v>36035</c:v>
                </c:pt>
                <c:pt idx="903">
                  <c:v>36028</c:v>
                </c:pt>
                <c:pt idx="904">
                  <c:v>36021</c:v>
                </c:pt>
                <c:pt idx="905">
                  <c:v>36014</c:v>
                </c:pt>
                <c:pt idx="906">
                  <c:v>36007</c:v>
                </c:pt>
                <c:pt idx="907">
                  <c:v>36000</c:v>
                </c:pt>
                <c:pt idx="908">
                  <c:v>35993</c:v>
                </c:pt>
                <c:pt idx="909">
                  <c:v>35986</c:v>
                </c:pt>
                <c:pt idx="910">
                  <c:v>35979</c:v>
                </c:pt>
                <c:pt idx="911">
                  <c:v>35972</c:v>
                </c:pt>
                <c:pt idx="912">
                  <c:v>35965</c:v>
                </c:pt>
                <c:pt idx="913">
                  <c:v>35958</c:v>
                </c:pt>
                <c:pt idx="914">
                  <c:v>35951</c:v>
                </c:pt>
                <c:pt idx="915">
                  <c:v>35944</c:v>
                </c:pt>
                <c:pt idx="916">
                  <c:v>35937</c:v>
                </c:pt>
                <c:pt idx="917">
                  <c:v>35930</c:v>
                </c:pt>
                <c:pt idx="918">
                  <c:v>35923</c:v>
                </c:pt>
                <c:pt idx="919">
                  <c:v>35916</c:v>
                </c:pt>
                <c:pt idx="920">
                  <c:v>35909</c:v>
                </c:pt>
                <c:pt idx="921">
                  <c:v>35902</c:v>
                </c:pt>
                <c:pt idx="922">
                  <c:v>35895</c:v>
                </c:pt>
                <c:pt idx="923">
                  <c:v>35888</c:v>
                </c:pt>
                <c:pt idx="924">
                  <c:v>35881</c:v>
                </c:pt>
                <c:pt idx="925">
                  <c:v>35874</c:v>
                </c:pt>
                <c:pt idx="926">
                  <c:v>35867</c:v>
                </c:pt>
                <c:pt idx="927">
                  <c:v>35860</c:v>
                </c:pt>
                <c:pt idx="928">
                  <c:v>35853</c:v>
                </c:pt>
                <c:pt idx="929">
                  <c:v>35846</c:v>
                </c:pt>
                <c:pt idx="930">
                  <c:v>35839</c:v>
                </c:pt>
                <c:pt idx="931">
                  <c:v>35832</c:v>
                </c:pt>
                <c:pt idx="932">
                  <c:v>35825</c:v>
                </c:pt>
                <c:pt idx="933">
                  <c:v>35818</c:v>
                </c:pt>
                <c:pt idx="934">
                  <c:v>35811</c:v>
                </c:pt>
                <c:pt idx="935">
                  <c:v>35804</c:v>
                </c:pt>
                <c:pt idx="936">
                  <c:v>35797</c:v>
                </c:pt>
                <c:pt idx="937">
                  <c:v>35790</c:v>
                </c:pt>
                <c:pt idx="938">
                  <c:v>35783</c:v>
                </c:pt>
                <c:pt idx="939">
                  <c:v>35776</c:v>
                </c:pt>
                <c:pt idx="940">
                  <c:v>35769</c:v>
                </c:pt>
                <c:pt idx="941">
                  <c:v>35762</c:v>
                </c:pt>
                <c:pt idx="942">
                  <c:v>35755</c:v>
                </c:pt>
                <c:pt idx="943">
                  <c:v>35748</c:v>
                </c:pt>
                <c:pt idx="944">
                  <c:v>35741</c:v>
                </c:pt>
                <c:pt idx="945">
                  <c:v>35734</c:v>
                </c:pt>
                <c:pt idx="946">
                  <c:v>35727</c:v>
                </c:pt>
                <c:pt idx="947">
                  <c:v>35720</c:v>
                </c:pt>
                <c:pt idx="948">
                  <c:v>35713</c:v>
                </c:pt>
                <c:pt idx="949">
                  <c:v>35706</c:v>
                </c:pt>
                <c:pt idx="950">
                  <c:v>35699</c:v>
                </c:pt>
                <c:pt idx="951">
                  <c:v>35692</c:v>
                </c:pt>
                <c:pt idx="952">
                  <c:v>35685</c:v>
                </c:pt>
                <c:pt idx="953">
                  <c:v>35678</c:v>
                </c:pt>
                <c:pt idx="954">
                  <c:v>35671</c:v>
                </c:pt>
                <c:pt idx="955">
                  <c:v>35664</c:v>
                </c:pt>
                <c:pt idx="956">
                  <c:v>35657</c:v>
                </c:pt>
                <c:pt idx="957">
                  <c:v>35650</c:v>
                </c:pt>
                <c:pt idx="958">
                  <c:v>35643</c:v>
                </c:pt>
                <c:pt idx="959">
                  <c:v>35636</c:v>
                </c:pt>
                <c:pt idx="960">
                  <c:v>35629</c:v>
                </c:pt>
                <c:pt idx="961">
                  <c:v>35622</c:v>
                </c:pt>
                <c:pt idx="962">
                  <c:v>35615</c:v>
                </c:pt>
                <c:pt idx="963">
                  <c:v>35608</c:v>
                </c:pt>
                <c:pt idx="964">
                  <c:v>35601</c:v>
                </c:pt>
                <c:pt idx="965">
                  <c:v>35594</c:v>
                </c:pt>
                <c:pt idx="966">
                  <c:v>35587</c:v>
                </c:pt>
                <c:pt idx="967">
                  <c:v>35580</c:v>
                </c:pt>
                <c:pt idx="968">
                  <c:v>35573</c:v>
                </c:pt>
                <c:pt idx="969">
                  <c:v>35566</c:v>
                </c:pt>
                <c:pt idx="970">
                  <c:v>35559</c:v>
                </c:pt>
                <c:pt idx="971">
                  <c:v>35552</c:v>
                </c:pt>
                <c:pt idx="972">
                  <c:v>35545</c:v>
                </c:pt>
                <c:pt idx="973">
                  <c:v>35538</c:v>
                </c:pt>
                <c:pt idx="974">
                  <c:v>35531</c:v>
                </c:pt>
                <c:pt idx="975">
                  <c:v>35524</c:v>
                </c:pt>
                <c:pt idx="976">
                  <c:v>35517</c:v>
                </c:pt>
                <c:pt idx="977">
                  <c:v>35510</c:v>
                </c:pt>
                <c:pt idx="978">
                  <c:v>35503</c:v>
                </c:pt>
                <c:pt idx="979">
                  <c:v>35496</c:v>
                </c:pt>
                <c:pt idx="980">
                  <c:v>35489</c:v>
                </c:pt>
                <c:pt idx="981">
                  <c:v>35482</c:v>
                </c:pt>
                <c:pt idx="982">
                  <c:v>35475</c:v>
                </c:pt>
                <c:pt idx="983">
                  <c:v>35468</c:v>
                </c:pt>
                <c:pt idx="984">
                  <c:v>35461</c:v>
                </c:pt>
                <c:pt idx="985">
                  <c:v>35454</c:v>
                </c:pt>
                <c:pt idx="986">
                  <c:v>35447</c:v>
                </c:pt>
                <c:pt idx="987">
                  <c:v>35440</c:v>
                </c:pt>
                <c:pt idx="988">
                  <c:v>35433</c:v>
                </c:pt>
                <c:pt idx="989">
                  <c:v>35426</c:v>
                </c:pt>
                <c:pt idx="990">
                  <c:v>35419</c:v>
                </c:pt>
                <c:pt idx="991">
                  <c:v>35412</c:v>
                </c:pt>
                <c:pt idx="992">
                  <c:v>35405</c:v>
                </c:pt>
                <c:pt idx="993">
                  <c:v>35398</c:v>
                </c:pt>
                <c:pt idx="994">
                  <c:v>35391</c:v>
                </c:pt>
                <c:pt idx="995">
                  <c:v>35384</c:v>
                </c:pt>
                <c:pt idx="996">
                  <c:v>35377</c:v>
                </c:pt>
                <c:pt idx="997">
                  <c:v>35370</c:v>
                </c:pt>
                <c:pt idx="998">
                  <c:v>35363</c:v>
                </c:pt>
                <c:pt idx="999">
                  <c:v>35356</c:v>
                </c:pt>
                <c:pt idx="1000">
                  <c:v>35349</c:v>
                </c:pt>
                <c:pt idx="1001">
                  <c:v>35342</c:v>
                </c:pt>
                <c:pt idx="1002">
                  <c:v>35335</c:v>
                </c:pt>
                <c:pt idx="1003">
                  <c:v>35328</c:v>
                </c:pt>
                <c:pt idx="1004">
                  <c:v>35321</c:v>
                </c:pt>
                <c:pt idx="1005">
                  <c:v>35314</c:v>
                </c:pt>
                <c:pt idx="1006">
                  <c:v>35307</c:v>
                </c:pt>
                <c:pt idx="1007">
                  <c:v>35300</c:v>
                </c:pt>
                <c:pt idx="1008">
                  <c:v>35293</c:v>
                </c:pt>
                <c:pt idx="1009">
                  <c:v>35286</c:v>
                </c:pt>
                <c:pt idx="1010">
                  <c:v>35279</c:v>
                </c:pt>
                <c:pt idx="1011">
                  <c:v>35272</c:v>
                </c:pt>
                <c:pt idx="1012">
                  <c:v>35265</c:v>
                </c:pt>
                <c:pt idx="1013">
                  <c:v>35258</c:v>
                </c:pt>
                <c:pt idx="1014">
                  <c:v>35251</c:v>
                </c:pt>
                <c:pt idx="1015">
                  <c:v>35244</c:v>
                </c:pt>
                <c:pt idx="1016">
                  <c:v>35237</c:v>
                </c:pt>
                <c:pt idx="1017">
                  <c:v>35230</c:v>
                </c:pt>
                <c:pt idx="1018">
                  <c:v>35223</c:v>
                </c:pt>
                <c:pt idx="1019">
                  <c:v>35216</c:v>
                </c:pt>
                <c:pt idx="1020">
                  <c:v>35209</c:v>
                </c:pt>
                <c:pt idx="1021">
                  <c:v>35202</c:v>
                </c:pt>
                <c:pt idx="1022">
                  <c:v>35195</c:v>
                </c:pt>
                <c:pt idx="1023">
                  <c:v>35188</c:v>
                </c:pt>
                <c:pt idx="1024">
                  <c:v>35181</c:v>
                </c:pt>
                <c:pt idx="1025">
                  <c:v>35174</c:v>
                </c:pt>
                <c:pt idx="1026">
                  <c:v>35167</c:v>
                </c:pt>
                <c:pt idx="1027">
                  <c:v>35160</c:v>
                </c:pt>
                <c:pt idx="1028">
                  <c:v>35153</c:v>
                </c:pt>
                <c:pt idx="1029">
                  <c:v>35146</c:v>
                </c:pt>
                <c:pt idx="1030">
                  <c:v>35139</c:v>
                </c:pt>
                <c:pt idx="1031">
                  <c:v>35132</c:v>
                </c:pt>
                <c:pt idx="1032">
                  <c:v>35125</c:v>
                </c:pt>
                <c:pt idx="1033">
                  <c:v>35118</c:v>
                </c:pt>
                <c:pt idx="1034">
                  <c:v>35111</c:v>
                </c:pt>
                <c:pt idx="1035">
                  <c:v>35104</c:v>
                </c:pt>
                <c:pt idx="1036">
                  <c:v>35097</c:v>
                </c:pt>
                <c:pt idx="1037">
                  <c:v>35090</c:v>
                </c:pt>
                <c:pt idx="1038">
                  <c:v>35083</c:v>
                </c:pt>
                <c:pt idx="1039">
                  <c:v>35076</c:v>
                </c:pt>
                <c:pt idx="1040">
                  <c:v>35069</c:v>
                </c:pt>
                <c:pt idx="1041">
                  <c:v>35062</c:v>
                </c:pt>
                <c:pt idx="1042">
                  <c:v>35055</c:v>
                </c:pt>
                <c:pt idx="1043">
                  <c:v>35048</c:v>
                </c:pt>
                <c:pt idx="1044">
                  <c:v>35041</c:v>
                </c:pt>
                <c:pt idx="1045">
                  <c:v>35034</c:v>
                </c:pt>
                <c:pt idx="1046">
                  <c:v>35027</c:v>
                </c:pt>
                <c:pt idx="1047">
                  <c:v>35020</c:v>
                </c:pt>
                <c:pt idx="1048">
                  <c:v>35013</c:v>
                </c:pt>
                <c:pt idx="1049">
                  <c:v>35006</c:v>
                </c:pt>
                <c:pt idx="1050">
                  <c:v>34999</c:v>
                </c:pt>
                <c:pt idx="1051">
                  <c:v>34992</c:v>
                </c:pt>
                <c:pt idx="1052">
                  <c:v>34985</c:v>
                </c:pt>
                <c:pt idx="1053">
                  <c:v>34978</c:v>
                </c:pt>
                <c:pt idx="1054">
                  <c:v>34971</c:v>
                </c:pt>
                <c:pt idx="1055">
                  <c:v>34964</c:v>
                </c:pt>
                <c:pt idx="1056">
                  <c:v>34957</c:v>
                </c:pt>
                <c:pt idx="1057">
                  <c:v>34950</c:v>
                </c:pt>
                <c:pt idx="1058">
                  <c:v>34943</c:v>
                </c:pt>
                <c:pt idx="1059">
                  <c:v>34936</c:v>
                </c:pt>
                <c:pt idx="1060">
                  <c:v>34929</c:v>
                </c:pt>
                <c:pt idx="1061">
                  <c:v>34922</c:v>
                </c:pt>
                <c:pt idx="1062">
                  <c:v>34915</c:v>
                </c:pt>
                <c:pt idx="1063">
                  <c:v>34908</c:v>
                </c:pt>
                <c:pt idx="1064">
                  <c:v>34901</c:v>
                </c:pt>
                <c:pt idx="1065">
                  <c:v>34894</c:v>
                </c:pt>
                <c:pt idx="1066">
                  <c:v>34887</c:v>
                </c:pt>
                <c:pt idx="1067">
                  <c:v>34880</c:v>
                </c:pt>
                <c:pt idx="1068">
                  <c:v>34873</c:v>
                </c:pt>
                <c:pt idx="1069">
                  <c:v>34866</c:v>
                </c:pt>
                <c:pt idx="1070">
                  <c:v>34859</c:v>
                </c:pt>
                <c:pt idx="1071">
                  <c:v>34852</c:v>
                </c:pt>
                <c:pt idx="1072">
                  <c:v>34845</c:v>
                </c:pt>
                <c:pt idx="1073">
                  <c:v>34838</c:v>
                </c:pt>
                <c:pt idx="1074">
                  <c:v>34831</c:v>
                </c:pt>
                <c:pt idx="1075">
                  <c:v>34824</c:v>
                </c:pt>
                <c:pt idx="1076">
                  <c:v>34817</c:v>
                </c:pt>
                <c:pt idx="1077">
                  <c:v>34810</c:v>
                </c:pt>
                <c:pt idx="1078">
                  <c:v>34803</c:v>
                </c:pt>
                <c:pt idx="1079">
                  <c:v>34796</c:v>
                </c:pt>
                <c:pt idx="1080">
                  <c:v>34789</c:v>
                </c:pt>
                <c:pt idx="1081">
                  <c:v>34782</c:v>
                </c:pt>
                <c:pt idx="1082">
                  <c:v>34775</c:v>
                </c:pt>
                <c:pt idx="1083">
                  <c:v>34768</c:v>
                </c:pt>
                <c:pt idx="1084">
                  <c:v>34761</c:v>
                </c:pt>
                <c:pt idx="1085">
                  <c:v>34754</c:v>
                </c:pt>
                <c:pt idx="1086">
                  <c:v>34747</c:v>
                </c:pt>
                <c:pt idx="1087">
                  <c:v>34740</c:v>
                </c:pt>
                <c:pt idx="1088">
                  <c:v>34733</c:v>
                </c:pt>
                <c:pt idx="1089">
                  <c:v>34726</c:v>
                </c:pt>
                <c:pt idx="1090">
                  <c:v>34719</c:v>
                </c:pt>
                <c:pt idx="1091">
                  <c:v>34712</c:v>
                </c:pt>
                <c:pt idx="1092">
                  <c:v>34705</c:v>
                </c:pt>
                <c:pt idx="1093">
                  <c:v>34698</c:v>
                </c:pt>
                <c:pt idx="1094">
                  <c:v>34691</c:v>
                </c:pt>
                <c:pt idx="1095">
                  <c:v>34684</c:v>
                </c:pt>
                <c:pt idx="1096">
                  <c:v>34677</c:v>
                </c:pt>
                <c:pt idx="1097">
                  <c:v>34670</c:v>
                </c:pt>
                <c:pt idx="1098">
                  <c:v>34663</c:v>
                </c:pt>
                <c:pt idx="1099">
                  <c:v>34656</c:v>
                </c:pt>
                <c:pt idx="1100">
                  <c:v>34649</c:v>
                </c:pt>
                <c:pt idx="1101">
                  <c:v>34642</c:v>
                </c:pt>
                <c:pt idx="1102">
                  <c:v>34635</c:v>
                </c:pt>
                <c:pt idx="1103">
                  <c:v>34628</c:v>
                </c:pt>
                <c:pt idx="1104">
                  <c:v>34621</c:v>
                </c:pt>
                <c:pt idx="1105">
                  <c:v>34614</c:v>
                </c:pt>
                <c:pt idx="1106">
                  <c:v>34607</c:v>
                </c:pt>
                <c:pt idx="1107">
                  <c:v>34600</c:v>
                </c:pt>
                <c:pt idx="1108">
                  <c:v>34593</c:v>
                </c:pt>
                <c:pt idx="1109">
                  <c:v>34586</c:v>
                </c:pt>
                <c:pt idx="1110">
                  <c:v>34579</c:v>
                </c:pt>
                <c:pt idx="1111">
                  <c:v>34572</c:v>
                </c:pt>
                <c:pt idx="1112">
                  <c:v>34565</c:v>
                </c:pt>
                <c:pt idx="1113">
                  <c:v>34558</c:v>
                </c:pt>
                <c:pt idx="1114">
                  <c:v>34551</c:v>
                </c:pt>
                <c:pt idx="1115">
                  <c:v>34544</c:v>
                </c:pt>
                <c:pt idx="1116">
                  <c:v>34537</c:v>
                </c:pt>
                <c:pt idx="1117">
                  <c:v>34530</c:v>
                </c:pt>
                <c:pt idx="1118">
                  <c:v>34523</c:v>
                </c:pt>
                <c:pt idx="1119">
                  <c:v>34516</c:v>
                </c:pt>
                <c:pt idx="1120">
                  <c:v>34509</c:v>
                </c:pt>
                <c:pt idx="1121">
                  <c:v>34502</c:v>
                </c:pt>
                <c:pt idx="1122">
                  <c:v>34495</c:v>
                </c:pt>
                <c:pt idx="1123">
                  <c:v>34488</c:v>
                </c:pt>
                <c:pt idx="1124">
                  <c:v>34481</c:v>
                </c:pt>
                <c:pt idx="1125">
                  <c:v>34474</c:v>
                </c:pt>
                <c:pt idx="1126">
                  <c:v>34467</c:v>
                </c:pt>
                <c:pt idx="1127">
                  <c:v>34460</c:v>
                </c:pt>
                <c:pt idx="1128">
                  <c:v>34453</c:v>
                </c:pt>
                <c:pt idx="1129">
                  <c:v>34446</c:v>
                </c:pt>
                <c:pt idx="1130">
                  <c:v>34439</c:v>
                </c:pt>
                <c:pt idx="1131">
                  <c:v>34432</c:v>
                </c:pt>
                <c:pt idx="1132">
                  <c:v>34425</c:v>
                </c:pt>
                <c:pt idx="1133">
                  <c:v>34418</c:v>
                </c:pt>
                <c:pt idx="1134">
                  <c:v>34411</c:v>
                </c:pt>
                <c:pt idx="1135">
                  <c:v>34404</c:v>
                </c:pt>
                <c:pt idx="1136">
                  <c:v>34397</c:v>
                </c:pt>
                <c:pt idx="1137">
                  <c:v>34390</c:v>
                </c:pt>
                <c:pt idx="1138">
                  <c:v>34383</c:v>
                </c:pt>
                <c:pt idx="1139">
                  <c:v>34376</c:v>
                </c:pt>
                <c:pt idx="1140">
                  <c:v>34369</c:v>
                </c:pt>
                <c:pt idx="1141">
                  <c:v>34362</c:v>
                </c:pt>
                <c:pt idx="1142">
                  <c:v>34355</c:v>
                </c:pt>
                <c:pt idx="1143">
                  <c:v>34348</c:v>
                </c:pt>
                <c:pt idx="1144">
                  <c:v>34341</c:v>
                </c:pt>
                <c:pt idx="1145">
                  <c:v>34334</c:v>
                </c:pt>
                <c:pt idx="1146">
                  <c:v>34327</c:v>
                </c:pt>
                <c:pt idx="1147">
                  <c:v>34320</c:v>
                </c:pt>
                <c:pt idx="1148">
                  <c:v>34313</c:v>
                </c:pt>
                <c:pt idx="1149">
                  <c:v>34306</c:v>
                </c:pt>
                <c:pt idx="1150">
                  <c:v>34299</c:v>
                </c:pt>
                <c:pt idx="1151">
                  <c:v>34292</c:v>
                </c:pt>
                <c:pt idx="1152">
                  <c:v>34285</c:v>
                </c:pt>
                <c:pt idx="1153">
                  <c:v>34278</c:v>
                </c:pt>
                <c:pt idx="1154">
                  <c:v>34271</c:v>
                </c:pt>
                <c:pt idx="1155">
                  <c:v>34264</c:v>
                </c:pt>
                <c:pt idx="1156">
                  <c:v>34257</c:v>
                </c:pt>
                <c:pt idx="1157">
                  <c:v>34250</c:v>
                </c:pt>
                <c:pt idx="1158">
                  <c:v>34243</c:v>
                </c:pt>
                <c:pt idx="1159">
                  <c:v>34236</c:v>
                </c:pt>
                <c:pt idx="1160">
                  <c:v>34229</c:v>
                </c:pt>
                <c:pt idx="1161">
                  <c:v>34222</c:v>
                </c:pt>
                <c:pt idx="1162">
                  <c:v>34215</c:v>
                </c:pt>
                <c:pt idx="1163">
                  <c:v>34208</c:v>
                </c:pt>
                <c:pt idx="1164">
                  <c:v>34201</c:v>
                </c:pt>
                <c:pt idx="1165">
                  <c:v>34194</c:v>
                </c:pt>
                <c:pt idx="1166">
                  <c:v>34187</c:v>
                </c:pt>
                <c:pt idx="1167">
                  <c:v>34180</c:v>
                </c:pt>
                <c:pt idx="1168">
                  <c:v>34173</c:v>
                </c:pt>
                <c:pt idx="1169">
                  <c:v>34166</c:v>
                </c:pt>
                <c:pt idx="1170">
                  <c:v>34159</c:v>
                </c:pt>
                <c:pt idx="1171">
                  <c:v>34152</c:v>
                </c:pt>
                <c:pt idx="1172">
                  <c:v>34145</c:v>
                </c:pt>
                <c:pt idx="1173">
                  <c:v>34138</c:v>
                </c:pt>
                <c:pt idx="1174">
                  <c:v>34131</c:v>
                </c:pt>
                <c:pt idx="1175">
                  <c:v>34124</c:v>
                </c:pt>
                <c:pt idx="1176">
                  <c:v>34117</c:v>
                </c:pt>
                <c:pt idx="1177">
                  <c:v>34110</c:v>
                </c:pt>
                <c:pt idx="1178">
                  <c:v>34103</c:v>
                </c:pt>
                <c:pt idx="1179">
                  <c:v>34096</c:v>
                </c:pt>
                <c:pt idx="1180">
                  <c:v>34089</c:v>
                </c:pt>
                <c:pt idx="1181">
                  <c:v>34082</c:v>
                </c:pt>
                <c:pt idx="1182">
                  <c:v>34075</c:v>
                </c:pt>
                <c:pt idx="1183">
                  <c:v>34068</c:v>
                </c:pt>
                <c:pt idx="1184">
                  <c:v>34061</c:v>
                </c:pt>
                <c:pt idx="1185">
                  <c:v>34054</c:v>
                </c:pt>
                <c:pt idx="1186">
                  <c:v>34047</c:v>
                </c:pt>
                <c:pt idx="1187">
                  <c:v>34040</c:v>
                </c:pt>
                <c:pt idx="1188">
                  <c:v>34033</c:v>
                </c:pt>
                <c:pt idx="1189">
                  <c:v>34026</c:v>
                </c:pt>
                <c:pt idx="1190">
                  <c:v>34019</c:v>
                </c:pt>
                <c:pt idx="1191">
                  <c:v>34012</c:v>
                </c:pt>
                <c:pt idx="1192">
                  <c:v>34005</c:v>
                </c:pt>
                <c:pt idx="1193">
                  <c:v>33998</c:v>
                </c:pt>
                <c:pt idx="1194">
                  <c:v>33991</c:v>
                </c:pt>
                <c:pt idx="1195">
                  <c:v>33984</c:v>
                </c:pt>
                <c:pt idx="1196">
                  <c:v>33977</c:v>
                </c:pt>
                <c:pt idx="1197">
                  <c:v>33970</c:v>
                </c:pt>
                <c:pt idx="1198">
                  <c:v>33963</c:v>
                </c:pt>
                <c:pt idx="1199">
                  <c:v>33956</c:v>
                </c:pt>
                <c:pt idx="1200">
                  <c:v>33949</c:v>
                </c:pt>
                <c:pt idx="1201">
                  <c:v>33942</c:v>
                </c:pt>
                <c:pt idx="1202">
                  <c:v>33935</c:v>
                </c:pt>
                <c:pt idx="1203">
                  <c:v>33928</c:v>
                </c:pt>
                <c:pt idx="1204">
                  <c:v>33921</c:v>
                </c:pt>
                <c:pt idx="1205">
                  <c:v>33914</c:v>
                </c:pt>
                <c:pt idx="1206">
                  <c:v>33907</c:v>
                </c:pt>
                <c:pt idx="1207">
                  <c:v>33900</c:v>
                </c:pt>
                <c:pt idx="1208">
                  <c:v>33893</c:v>
                </c:pt>
                <c:pt idx="1209">
                  <c:v>33886</c:v>
                </c:pt>
                <c:pt idx="1210">
                  <c:v>33879</c:v>
                </c:pt>
                <c:pt idx="1211">
                  <c:v>33872</c:v>
                </c:pt>
                <c:pt idx="1212">
                  <c:v>33865</c:v>
                </c:pt>
                <c:pt idx="1213">
                  <c:v>33858</c:v>
                </c:pt>
                <c:pt idx="1214">
                  <c:v>33851</c:v>
                </c:pt>
                <c:pt idx="1215">
                  <c:v>33844</c:v>
                </c:pt>
                <c:pt idx="1216">
                  <c:v>33837</c:v>
                </c:pt>
                <c:pt idx="1217">
                  <c:v>33830</c:v>
                </c:pt>
                <c:pt idx="1218">
                  <c:v>33823</c:v>
                </c:pt>
                <c:pt idx="1219">
                  <c:v>33816</c:v>
                </c:pt>
                <c:pt idx="1220">
                  <c:v>33809</c:v>
                </c:pt>
                <c:pt idx="1221">
                  <c:v>33802</c:v>
                </c:pt>
                <c:pt idx="1222">
                  <c:v>33795</c:v>
                </c:pt>
                <c:pt idx="1223">
                  <c:v>33788</c:v>
                </c:pt>
                <c:pt idx="1224">
                  <c:v>33781</c:v>
                </c:pt>
                <c:pt idx="1225">
                  <c:v>33774</c:v>
                </c:pt>
                <c:pt idx="1226">
                  <c:v>33767</c:v>
                </c:pt>
                <c:pt idx="1227">
                  <c:v>33760</c:v>
                </c:pt>
                <c:pt idx="1228">
                  <c:v>33753</c:v>
                </c:pt>
                <c:pt idx="1229">
                  <c:v>33746</c:v>
                </c:pt>
                <c:pt idx="1230">
                  <c:v>33739</c:v>
                </c:pt>
                <c:pt idx="1231">
                  <c:v>33732</c:v>
                </c:pt>
                <c:pt idx="1232">
                  <c:v>33725</c:v>
                </c:pt>
                <c:pt idx="1233">
                  <c:v>33718</c:v>
                </c:pt>
                <c:pt idx="1234">
                  <c:v>33711</c:v>
                </c:pt>
                <c:pt idx="1235">
                  <c:v>33704</c:v>
                </c:pt>
                <c:pt idx="1236">
                  <c:v>33697</c:v>
                </c:pt>
                <c:pt idx="1237">
                  <c:v>33690</c:v>
                </c:pt>
                <c:pt idx="1238">
                  <c:v>33683</c:v>
                </c:pt>
                <c:pt idx="1239">
                  <c:v>33676</c:v>
                </c:pt>
                <c:pt idx="1240">
                  <c:v>33669</c:v>
                </c:pt>
                <c:pt idx="1241">
                  <c:v>33662</c:v>
                </c:pt>
                <c:pt idx="1242">
                  <c:v>33655</c:v>
                </c:pt>
                <c:pt idx="1243">
                  <c:v>33648</c:v>
                </c:pt>
                <c:pt idx="1244">
                  <c:v>33641</c:v>
                </c:pt>
                <c:pt idx="1245">
                  <c:v>33634</c:v>
                </c:pt>
                <c:pt idx="1246">
                  <c:v>33627</c:v>
                </c:pt>
                <c:pt idx="1247">
                  <c:v>33620</c:v>
                </c:pt>
                <c:pt idx="1248">
                  <c:v>33613</c:v>
                </c:pt>
                <c:pt idx="1249">
                  <c:v>33606</c:v>
                </c:pt>
                <c:pt idx="1250">
                  <c:v>33599</c:v>
                </c:pt>
                <c:pt idx="1251">
                  <c:v>33592</c:v>
                </c:pt>
                <c:pt idx="1252">
                  <c:v>33585</c:v>
                </c:pt>
                <c:pt idx="1253">
                  <c:v>33578</c:v>
                </c:pt>
                <c:pt idx="1254">
                  <c:v>33571</c:v>
                </c:pt>
                <c:pt idx="1255">
                  <c:v>33564</c:v>
                </c:pt>
                <c:pt idx="1256">
                  <c:v>33557</c:v>
                </c:pt>
                <c:pt idx="1257">
                  <c:v>33550</c:v>
                </c:pt>
                <c:pt idx="1258">
                  <c:v>33543</c:v>
                </c:pt>
                <c:pt idx="1259">
                  <c:v>33536</c:v>
                </c:pt>
                <c:pt idx="1260">
                  <c:v>33529</c:v>
                </c:pt>
                <c:pt idx="1261">
                  <c:v>33522</c:v>
                </c:pt>
                <c:pt idx="1262">
                  <c:v>33515</c:v>
                </c:pt>
                <c:pt idx="1263">
                  <c:v>33508</c:v>
                </c:pt>
                <c:pt idx="1264">
                  <c:v>33501</c:v>
                </c:pt>
                <c:pt idx="1265">
                  <c:v>33494</c:v>
                </c:pt>
                <c:pt idx="1266">
                  <c:v>33487</c:v>
                </c:pt>
                <c:pt idx="1267">
                  <c:v>33480</c:v>
                </c:pt>
                <c:pt idx="1268">
                  <c:v>33473</c:v>
                </c:pt>
                <c:pt idx="1269">
                  <c:v>33466</c:v>
                </c:pt>
                <c:pt idx="1270">
                  <c:v>33459</c:v>
                </c:pt>
                <c:pt idx="1271">
                  <c:v>33452</c:v>
                </c:pt>
                <c:pt idx="1272">
                  <c:v>33445</c:v>
                </c:pt>
                <c:pt idx="1273">
                  <c:v>33438</c:v>
                </c:pt>
                <c:pt idx="1274">
                  <c:v>33431</c:v>
                </c:pt>
                <c:pt idx="1275">
                  <c:v>33424</c:v>
                </c:pt>
                <c:pt idx="1276">
                  <c:v>33417</c:v>
                </c:pt>
                <c:pt idx="1277">
                  <c:v>33410</c:v>
                </c:pt>
                <c:pt idx="1278">
                  <c:v>33403</c:v>
                </c:pt>
                <c:pt idx="1279">
                  <c:v>33396</c:v>
                </c:pt>
                <c:pt idx="1280">
                  <c:v>33389</c:v>
                </c:pt>
                <c:pt idx="1281">
                  <c:v>33382</c:v>
                </c:pt>
                <c:pt idx="1282">
                  <c:v>33375</c:v>
                </c:pt>
                <c:pt idx="1283">
                  <c:v>33368</c:v>
                </c:pt>
                <c:pt idx="1284">
                  <c:v>33361</c:v>
                </c:pt>
                <c:pt idx="1285">
                  <c:v>33354</c:v>
                </c:pt>
              </c:numCache>
            </c:numRef>
          </c:cat>
          <c:val>
            <c:numRef>
              <c:f>Sheet1!$B$4:$B$1289</c:f>
              <c:numCache>
                <c:formatCode>General</c:formatCode>
                <c:ptCount val="1286"/>
                <c:pt idx="0">
                  <c:v>122.3686</c:v>
                </c:pt>
                <c:pt idx="1">
                  <c:v>121.012</c:v>
                </c:pt>
                <c:pt idx="2">
                  <c:v>121.7017</c:v>
                </c:pt>
                <c:pt idx="3">
                  <c:v>121.17910000000001</c:v>
                </c:pt>
                <c:pt idx="4">
                  <c:v>121.496</c:v>
                </c:pt>
                <c:pt idx="5">
                  <c:v>121.0436</c:v>
                </c:pt>
                <c:pt idx="6">
                  <c:v>119.55759999999999</c:v>
                </c:pt>
                <c:pt idx="7">
                  <c:v>119.77800000000001</c:v>
                </c:pt>
                <c:pt idx="8">
                  <c:v>118.3339</c:v>
                </c:pt>
                <c:pt idx="9">
                  <c:v>118.404</c:v>
                </c:pt>
                <c:pt idx="10">
                  <c:v>120.202</c:v>
                </c:pt>
                <c:pt idx="11">
                  <c:v>120.88160000000001</c:v>
                </c:pt>
                <c:pt idx="12">
                  <c:v>119.3177</c:v>
                </c:pt>
                <c:pt idx="13">
                  <c:v>120.1581</c:v>
                </c:pt>
                <c:pt idx="14">
                  <c:v>120.5806</c:v>
                </c:pt>
                <c:pt idx="15">
                  <c:v>120.15049999999999</c:v>
                </c:pt>
                <c:pt idx="16">
                  <c:v>119.76690000000001</c:v>
                </c:pt>
                <c:pt idx="17">
                  <c:v>119.43729999999999</c:v>
                </c:pt>
                <c:pt idx="18">
                  <c:v>118.6472</c:v>
                </c:pt>
                <c:pt idx="19">
                  <c:v>117.9529</c:v>
                </c:pt>
                <c:pt idx="20">
                  <c:v>118.10120000000001</c:v>
                </c:pt>
                <c:pt idx="21">
                  <c:v>117.5603</c:v>
                </c:pt>
                <c:pt idx="22">
                  <c:v>116.20650000000001</c:v>
                </c:pt>
                <c:pt idx="23">
                  <c:v>115.8952</c:v>
                </c:pt>
                <c:pt idx="24">
                  <c:v>115.4068</c:v>
                </c:pt>
                <c:pt idx="25">
                  <c:v>114.4312</c:v>
                </c:pt>
                <c:pt idx="26">
                  <c:v>114.8759</c:v>
                </c:pt>
                <c:pt idx="27">
                  <c:v>116.08</c:v>
                </c:pt>
                <c:pt idx="28">
                  <c:v>115.5707</c:v>
                </c:pt>
                <c:pt idx="29">
                  <c:v>114.6045</c:v>
                </c:pt>
                <c:pt idx="30">
                  <c:v>112.82259999999999</c:v>
                </c:pt>
                <c:pt idx="31">
                  <c:v>113.6451</c:v>
                </c:pt>
                <c:pt idx="32">
                  <c:v>114.381</c:v>
                </c:pt>
                <c:pt idx="33">
                  <c:v>114.58629999999999</c:v>
                </c:pt>
                <c:pt idx="34">
                  <c:v>115.027</c:v>
                </c:pt>
                <c:pt idx="35">
                  <c:v>116.1584</c:v>
                </c:pt>
                <c:pt idx="36">
                  <c:v>114.6897</c:v>
                </c:pt>
                <c:pt idx="37">
                  <c:v>115.7642</c:v>
                </c:pt>
                <c:pt idx="38">
                  <c:v>116.0812</c:v>
                </c:pt>
                <c:pt idx="39">
                  <c:v>117.9288</c:v>
                </c:pt>
                <c:pt idx="40">
                  <c:v>116.4375</c:v>
                </c:pt>
                <c:pt idx="41">
                  <c:v>114.68210000000001</c:v>
                </c:pt>
                <c:pt idx="42">
                  <c:v>114.42010000000001</c:v>
                </c:pt>
                <c:pt idx="43">
                  <c:v>113.9121</c:v>
                </c:pt>
                <c:pt idx="44">
                  <c:v>114.232</c:v>
                </c:pt>
                <c:pt idx="45">
                  <c:v>114.7135</c:v>
                </c:pt>
                <c:pt idx="46">
                  <c:v>113.3592</c:v>
                </c:pt>
                <c:pt idx="47">
                  <c:v>112.2625</c:v>
                </c:pt>
                <c:pt idx="48">
                  <c:v>112.0656</c:v>
                </c:pt>
                <c:pt idx="49">
                  <c:v>111.83110000000001</c:v>
                </c:pt>
                <c:pt idx="50">
                  <c:v>111.1785</c:v>
                </c:pt>
                <c:pt idx="51">
                  <c:v>111.02</c:v>
                </c:pt>
                <c:pt idx="52">
                  <c:v>110.32299999999999</c:v>
                </c:pt>
                <c:pt idx="53">
                  <c:v>109.9256</c:v>
                </c:pt>
                <c:pt idx="54">
                  <c:v>108.7962</c:v>
                </c:pt>
                <c:pt idx="55">
                  <c:v>107.93559999999999</c:v>
                </c:pt>
                <c:pt idx="56">
                  <c:v>107.7508</c:v>
                </c:pt>
                <c:pt idx="57">
                  <c:v>107.64530000000001</c:v>
                </c:pt>
                <c:pt idx="58">
                  <c:v>106.65649999999999</c:v>
                </c:pt>
                <c:pt idx="59">
                  <c:v>105.98990000000001</c:v>
                </c:pt>
                <c:pt idx="60">
                  <c:v>105.8074</c:v>
                </c:pt>
                <c:pt idx="61">
                  <c:v>105.9311</c:v>
                </c:pt>
                <c:pt idx="62">
                  <c:v>106.47620000000001</c:v>
                </c:pt>
                <c:pt idx="63">
                  <c:v>105.6985</c:v>
                </c:pt>
                <c:pt idx="64">
                  <c:v>104.85339999999999</c:v>
                </c:pt>
                <c:pt idx="65">
                  <c:v>104.527</c:v>
                </c:pt>
                <c:pt idx="66">
                  <c:v>103.6705</c:v>
                </c:pt>
                <c:pt idx="67">
                  <c:v>103.1909</c:v>
                </c:pt>
                <c:pt idx="68">
                  <c:v>103.2518</c:v>
                </c:pt>
                <c:pt idx="69">
                  <c:v>102.7484</c:v>
                </c:pt>
                <c:pt idx="70">
                  <c:v>103.0972</c:v>
                </c:pt>
                <c:pt idx="71">
                  <c:v>103.0046</c:v>
                </c:pt>
                <c:pt idx="72">
                  <c:v>102.3463</c:v>
                </c:pt>
                <c:pt idx="73">
                  <c:v>102.2281</c:v>
                </c:pt>
                <c:pt idx="74">
                  <c:v>101.95350000000001</c:v>
                </c:pt>
                <c:pt idx="75">
                  <c:v>101.8781</c:v>
                </c:pt>
                <c:pt idx="76">
                  <c:v>101.9503</c:v>
                </c:pt>
                <c:pt idx="77">
                  <c:v>102.33499999999999</c:v>
                </c:pt>
                <c:pt idx="78">
                  <c:v>102.4483</c:v>
                </c:pt>
                <c:pt idx="79">
                  <c:v>102.4676</c:v>
                </c:pt>
                <c:pt idx="80">
                  <c:v>102.33329999999999</c:v>
                </c:pt>
                <c:pt idx="81">
                  <c:v>102.2533</c:v>
                </c:pt>
                <c:pt idx="82">
                  <c:v>102.1617</c:v>
                </c:pt>
                <c:pt idx="83">
                  <c:v>102.2282</c:v>
                </c:pt>
                <c:pt idx="84">
                  <c:v>102.44499999999999</c:v>
                </c:pt>
                <c:pt idx="85">
                  <c:v>102.7867</c:v>
                </c:pt>
                <c:pt idx="86">
                  <c:v>102.5249</c:v>
                </c:pt>
                <c:pt idx="87">
                  <c:v>102.18600000000001</c:v>
                </c:pt>
                <c:pt idx="88">
                  <c:v>102.7675</c:v>
                </c:pt>
                <c:pt idx="89">
                  <c:v>102.9359</c:v>
                </c:pt>
                <c:pt idx="90">
                  <c:v>103.4409</c:v>
                </c:pt>
                <c:pt idx="91">
                  <c:v>102.7522</c:v>
                </c:pt>
                <c:pt idx="92">
                  <c:v>102.73269999999999</c:v>
                </c:pt>
                <c:pt idx="93">
                  <c:v>102.8837</c:v>
                </c:pt>
                <c:pt idx="94">
                  <c:v>103.05370000000001</c:v>
                </c:pt>
                <c:pt idx="95">
                  <c:v>102.6579</c:v>
                </c:pt>
                <c:pt idx="96">
                  <c:v>103.1169</c:v>
                </c:pt>
                <c:pt idx="97">
                  <c:v>103.5562</c:v>
                </c:pt>
                <c:pt idx="98">
                  <c:v>103.21510000000001</c:v>
                </c:pt>
                <c:pt idx="99">
                  <c:v>102.87909999999999</c:v>
                </c:pt>
                <c:pt idx="100">
                  <c:v>102.2906</c:v>
                </c:pt>
                <c:pt idx="101">
                  <c:v>102.1674</c:v>
                </c:pt>
                <c:pt idx="102">
                  <c:v>102.0254</c:v>
                </c:pt>
                <c:pt idx="103">
                  <c:v>102.03959999999999</c:v>
                </c:pt>
                <c:pt idx="104">
                  <c:v>101.64570000000001</c:v>
                </c:pt>
                <c:pt idx="105">
                  <c:v>101.6888</c:v>
                </c:pt>
                <c:pt idx="106">
                  <c:v>101.9461</c:v>
                </c:pt>
                <c:pt idx="107">
                  <c:v>101.7024</c:v>
                </c:pt>
                <c:pt idx="108">
                  <c:v>101.5513</c:v>
                </c:pt>
                <c:pt idx="109">
                  <c:v>101.8972</c:v>
                </c:pt>
                <c:pt idx="110">
                  <c:v>101.3862</c:v>
                </c:pt>
                <c:pt idx="111">
                  <c:v>100.35769999999999</c:v>
                </c:pt>
                <c:pt idx="112">
                  <c:v>100.2294</c:v>
                </c:pt>
                <c:pt idx="113">
                  <c:v>101.12139999999999</c:v>
                </c:pt>
                <c:pt idx="114">
                  <c:v>100.9273</c:v>
                </c:pt>
                <c:pt idx="115">
                  <c:v>101.2782</c:v>
                </c:pt>
                <c:pt idx="116">
                  <c:v>100.8648</c:v>
                </c:pt>
                <c:pt idx="117">
                  <c:v>101.9628</c:v>
                </c:pt>
                <c:pt idx="118">
                  <c:v>102.5475</c:v>
                </c:pt>
                <c:pt idx="119">
                  <c:v>103.01519999999999</c:v>
                </c:pt>
                <c:pt idx="120">
                  <c:v>102.2192</c:v>
                </c:pt>
                <c:pt idx="121">
                  <c:v>101.68340000000001</c:v>
                </c:pt>
                <c:pt idx="122">
                  <c:v>101.0782</c:v>
                </c:pt>
                <c:pt idx="123">
                  <c:v>101.81619999999999</c:v>
                </c:pt>
                <c:pt idx="124">
                  <c:v>101.4113</c:v>
                </c:pt>
                <c:pt idx="125">
                  <c:v>101.68680000000001</c:v>
                </c:pt>
                <c:pt idx="126">
                  <c:v>102.19329999999999</c:v>
                </c:pt>
                <c:pt idx="127">
                  <c:v>103.2503</c:v>
                </c:pt>
                <c:pt idx="128">
                  <c:v>102.5167</c:v>
                </c:pt>
                <c:pt idx="129">
                  <c:v>102.68810000000001</c:v>
                </c:pt>
                <c:pt idx="130">
                  <c:v>100.4174</c:v>
                </c:pt>
                <c:pt idx="131">
                  <c:v>100.8323</c:v>
                </c:pt>
                <c:pt idx="132">
                  <c:v>101.7975</c:v>
                </c:pt>
                <c:pt idx="133">
                  <c:v>101.4216</c:v>
                </c:pt>
                <c:pt idx="134">
                  <c:v>101.3185</c:v>
                </c:pt>
                <c:pt idx="135">
                  <c:v>100.4207</c:v>
                </c:pt>
                <c:pt idx="136">
                  <c:v>99.709400000000002</c:v>
                </c:pt>
                <c:pt idx="137">
                  <c:v>100.09569999999999</c:v>
                </c:pt>
                <c:pt idx="138">
                  <c:v>100.4147</c:v>
                </c:pt>
                <c:pt idx="139">
                  <c:v>100.04089999999999</c:v>
                </c:pt>
                <c:pt idx="140">
                  <c:v>100.3591</c:v>
                </c:pt>
                <c:pt idx="141">
                  <c:v>100.5166</c:v>
                </c:pt>
                <c:pt idx="142">
                  <c:v>100.4319</c:v>
                </c:pt>
                <c:pt idx="143">
                  <c:v>100.3407</c:v>
                </c:pt>
                <c:pt idx="144">
                  <c:v>100.79600000000001</c:v>
                </c:pt>
                <c:pt idx="145">
                  <c:v>100.7914</c:v>
                </c:pt>
                <c:pt idx="146">
                  <c:v>100.3412</c:v>
                </c:pt>
                <c:pt idx="147">
                  <c:v>99.706599999999995</c:v>
                </c:pt>
                <c:pt idx="148">
                  <c:v>99.456000000000003</c:v>
                </c:pt>
                <c:pt idx="149">
                  <c:v>98.832899999999995</c:v>
                </c:pt>
                <c:pt idx="150">
                  <c:v>99.169700000000006</c:v>
                </c:pt>
                <c:pt idx="151">
                  <c:v>98.948099999999997</c:v>
                </c:pt>
                <c:pt idx="152">
                  <c:v>98.663899999999998</c:v>
                </c:pt>
                <c:pt idx="153">
                  <c:v>99.242000000000004</c:v>
                </c:pt>
                <c:pt idx="154">
                  <c:v>99.182000000000002</c:v>
                </c:pt>
                <c:pt idx="155">
                  <c:v>99.095600000000005</c:v>
                </c:pt>
                <c:pt idx="156">
                  <c:v>98.865700000000004</c:v>
                </c:pt>
                <c:pt idx="157">
                  <c:v>99.16</c:v>
                </c:pt>
                <c:pt idx="158">
                  <c:v>99.213300000000004</c:v>
                </c:pt>
                <c:pt idx="159">
                  <c:v>99.379000000000005</c:v>
                </c:pt>
                <c:pt idx="160">
                  <c:v>100.1169</c:v>
                </c:pt>
                <c:pt idx="161">
                  <c:v>99.7851</c:v>
                </c:pt>
                <c:pt idx="162">
                  <c:v>99.405600000000007</c:v>
                </c:pt>
                <c:pt idx="163">
                  <c:v>99.271799999999999</c:v>
                </c:pt>
                <c:pt idx="164">
                  <c:v>98.935000000000002</c:v>
                </c:pt>
                <c:pt idx="165">
                  <c:v>98.850800000000007</c:v>
                </c:pt>
                <c:pt idx="166">
                  <c:v>98.479600000000005</c:v>
                </c:pt>
                <c:pt idx="167">
                  <c:v>99.016300000000001</c:v>
                </c:pt>
                <c:pt idx="168">
                  <c:v>98.766300000000001</c:v>
                </c:pt>
                <c:pt idx="169">
                  <c:v>98.378</c:v>
                </c:pt>
                <c:pt idx="170">
                  <c:v>99.635300000000001</c:v>
                </c:pt>
                <c:pt idx="171">
                  <c:v>100.46299999999999</c:v>
                </c:pt>
                <c:pt idx="172">
                  <c:v>100.54649999999999</c:v>
                </c:pt>
                <c:pt idx="173">
                  <c:v>100.9949</c:v>
                </c:pt>
                <c:pt idx="174">
                  <c:v>100.7633</c:v>
                </c:pt>
                <c:pt idx="175">
                  <c:v>100.869</c:v>
                </c:pt>
                <c:pt idx="176">
                  <c:v>101.22150000000001</c:v>
                </c:pt>
                <c:pt idx="177">
                  <c:v>101.6234</c:v>
                </c:pt>
                <c:pt idx="178">
                  <c:v>101.83069999999999</c:v>
                </c:pt>
                <c:pt idx="179">
                  <c:v>101.9663</c:v>
                </c:pt>
                <c:pt idx="180">
                  <c:v>101.18770000000001</c:v>
                </c:pt>
                <c:pt idx="181">
                  <c:v>102.23779999999999</c:v>
                </c:pt>
                <c:pt idx="182">
                  <c:v>101.81610000000001</c:v>
                </c:pt>
                <c:pt idx="183">
                  <c:v>102.4781</c:v>
                </c:pt>
                <c:pt idx="184">
                  <c:v>103.001</c:v>
                </c:pt>
                <c:pt idx="185">
                  <c:v>102.22450000000001</c:v>
                </c:pt>
                <c:pt idx="186">
                  <c:v>101.3818</c:v>
                </c:pt>
                <c:pt idx="187">
                  <c:v>99.953999999999994</c:v>
                </c:pt>
                <c:pt idx="188">
                  <c:v>99.245400000000004</c:v>
                </c:pt>
                <c:pt idx="189">
                  <c:v>98.550299999999993</c:v>
                </c:pt>
                <c:pt idx="190">
                  <c:v>99.030600000000007</c:v>
                </c:pt>
                <c:pt idx="191">
                  <c:v>99.229600000000005</c:v>
                </c:pt>
                <c:pt idx="192">
                  <c:v>99.121499999999997</c:v>
                </c:pt>
                <c:pt idx="193">
                  <c:v>98.641999999999996</c:v>
                </c:pt>
                <c:pt idx="194">
                  <c:v>98.802099999999996</c:v>
                </c:pt>
                <c:pt idx="195">
                  <c:v>98.725800000000007</c:v>
                </c:pt>
                <c:pt idx="196">
                  <c:v>98.588099999999997</c:v>
                </c:pt>
                <c:pt idx="197">
                  <c:v>98.289199999999994</c:v>
                </c:pt>
                <c:pt idx="198">
                  <c:v>98.057199999999995</c:v>
                </c:pt>
                <c:pt idx="199">
                  <c:v>98.384399999999999</c:v>
                </c:pt>
                <c:pt idx="200">
                  <c:v>98.220699999999994</c:v>
                </c:pt>
                <c:pt idx="201">
                  <c:v>97.965400000000002</c:v>
                </c:pt>
                <c:pt idx="202">
                  <c:v>98.416300000000007</c:v>
                </c:pt>
                <c:pt idx="203">
                  <c:v>99.546000000000006</c:v>
                </c:pt>
                <c:pt idx="204">
                  <c:v>100.69240000000001</c:v>
                </c:pt>
                <c:pt idx="205">
                  <c:v>100.9011</c:v>
                </c:pt>
                <c:pt idx="206">
                  <c:v>100.6374</c:v>
                </c:pt>
                <c:pt idx="207">
                  <c:v>100.62739999999999</c:v>
                </c:pt>
                <c:pt idx="208">
                  <c:v>101.05880000000001</c:v>
                </c:pt>
                <c:pt idx="209">
                  <c:v>99.876900000000006</c:v>
                </c:pt>
                <c:pt idx="210">
                  <c:v>99.589399999999998</c:v>
                </c:pt>
                <c:pt idx="211">
                  <c:v>101.4233</c:v>
                </c:pt>
                <c:pt idx="212">
                  <c:v>99.619299999999996</c:v>
                </c:pt>
                <c:pt idx="213">
                  <c:v>99.246700000000004</c:v>
                </c:pt>
                <c:pt idx="214">
                  <c:v>98.550200000000004</c:v>
                </c:pt>
                <c:pt idx="215">
                  <c:v>96.869600000000005</c:v>
                </c:pt>
                <c:pt idx="216">
                  <c:v>98.6096</c:v>
                </c:pt>
                <c:pt idx="217">
                  <c:v>98.503500000000003</c:v>
                </c:pt>
                <c:pt idx="218">
                  <c:v>99.534499999999994</c:v>
                </c:pt>
                <c:pt idx="219">
                  <c:v>100.3167</c:v>
                </c:pt>
                <c:pt idx="220">
                  <c:v>99.994500000000002</c:v>
                </c:pt>
                <c:pt idx="221">
                  <c:v>97.376400000000004</c:v>
                </c:pt>
                <c:pt idx="222">
                  <c:v>97.107100000000003</c:v>
                </c:pt>
                <c:pt idx="223">
                  <c:v>95.372699999999995</c:v>
                </c:pt>
                <c:pt idx="224">
                  <c:v>95.286500000000004</c:v>
                </c:pt>
                <c:pt idx="225">
                  <c:v>95.072000000000003</c:v>
                </c:pt>
                <c:pt idx="226">
                  <c:v>95.404300000000006</c:v>
                </c:pt>
                <c:pt idx="227">
                  <c:v>95.3934</c:v>
                </c:pt>
                <c:pt idx="228">
                  <c:v>93.986500000000007</c:v>
                </c:pt>
                <c:pt idx="229">
                  <c:v>94.125600000000006</c:v>
                </c:pt>
                <c:pt idx="230">
                  <c:v>94.807100000000005</c:v>
                </c:pt>
                <c:pt idx="231">
                  <c:v>94.882199999999997</c:v>
                </c:pt>
                <c:pt idx="232">
                  <c:v>94.653199999999998</c:v>
                </c:pt>
                <c:pt idx="233">
                  <c:v>95.797600000000003</c:v>
                </c:pt>
                <c:pt idx="234">
                  <c:v>95.526600000000002</c:v>
                </c:pt>
                <c:pt idx="235">
                  <c:v>95.360100000000003</c:v>
                </c:pt>
                <c:pt idx="236">
                  <c:v>94.733800000000002</c:v>
                </c:pt>
                <c:pt idx="237">
                  <c:v>95.287899999999993</c:v>
                </c:pt>
                <c:pt idx="238">
                  <c:v>95.615499999999997</c:v>
                </c:pt>
                <c:pt idx="239">
                  <c:v>95.732399999999998</c:v>
                </c:pt>
                <c:pt idx="240">
                  <c:v>94.791600000000003</c:v>
                </c:pt>
                <c:pt idx="241">
                  <c:v>93.947000000000003</c:v>
                </c:pt>
                <c:pt idx="242">
                  <c:v>94.745699999999999</c:v>
                </c:pt>
                <c:pt idx="243">
                  <c:v>95.406999999999996</c:v>
                </c:pt>
                <c:pt idx="244">
                  <c:v>95.568399999999997</c:v>
                </c:pt>
                <c:pt idx="245">
                  <c:v>96.2136</c:v>
                </c:pt>
                <c:pt idx="246">
                  <c:v>96.573800000000006</c:v>
                </c:pt>
                <c:pt idx="247">
                  <c:v>96.968299999999999</c:v>
                </c:pt>
                <c:pt idx="248">
                  <c:v>97.131699999999995</c:v>
                </c:pt>
                <c:pt idx="249">
                  <c:v>96.936599999999999</c:v>
                </c:pt>
                <c:pt idx="250">
                  <c:v>97.621200000000002</c:v>
                </c:pt>
                <c:pt idx="251">
                  <c:v>97.642300000000006</c:v>
                </c:pt>
                <c:pt idx="252">
                  <c:v>98.326499999999996</c:v>
                </c:pt>
                <c:pt idx="253">
                  <c:v>97.834900000000005</c:v>
                </c:pt>
                <c:pt idx="254">
                  <c:v>98.284499999999994</c:v>
                </c:pt>
                <c:pt idx="255">
                  <c:v>98.210599999999999</c:v>
                </c:pt>
                <c:pt idx="256">
                  <c:v>98.529499999999999</c:v>
                </c:pt>
                <c:pt idx="257">
                  <c:v>99.517099999999999</c:v>
                </c:pt>
                <c:pt idx="258">
                  <c:v>99.346500000000006</c:v>
                </c:pt>
                <c:pt idx="259">
                  <c:v>99.920699999999997</c:v>
                </c:pt>
                <c:pt idx="260">
                  <c:v>100.12560000000001</c:v>
                </c:pt>
                <c:pt idx="261">
                  <c:v>99.884100000000004</c:v>
                </c:pt>
                <c:pt idx="262">
                  <c:v>99.479200000000006</c:v>
                </c:pt>
                <c:pt idx="263">
                  <c:v>100.4239</c:v>
                </c:pt>
                <c:pt idx="264">
                  <c:v>99.269599999999997</c:v>
                </c:pt>
                <c:pt idx="265">
                  <c:v>98.759500000000003</c:v>
                </c:pt>
                <c:pt idx="266">
                  <c:v>97.846500000000006</c:v>
                </c:pt>
                <c:pt idx="267">
                  <c:v>98.685500000000005</c:v>
                </c:pt>
                <c:pt idx="268">
                  <c:v>98.9572</c:v>
                </c:pt>
                <c:pt idx="269">
                  <c:v>98.246799999999993</c:v>
                </c:pt>
                <c:pt idx="270">
                  <c:v>98.722800000000007</c:v>
                </c:pt>
                <c:pt idx="271">
                  <c:v>99.471400000000003</c:v>
                </c:pt>
                <c:pt idx="272">
                  <c:v>100.276</c:v>
                </c:pt>
                <c:pt idx="273">
                  <c:v>101.6281</c:v>
                </c:pt>
                <c:pt idx="274">
                  <c:v>102.35809999999999</c:v>
                </c:pt>
                <c:pt idx="275">
                  <c:v>102.42959999999999</c:v>
                </c:pt>
                <c:pt idx="276">
                  <c:v>103.0954</c:v>
                </c:pt>
                <c:pt idx="277">
                  <c:v>102.94499999999999</c:v>
                </c:pt>
                <c:pt idx="278">
                  <c:v>102.8284</c:v>
                </c:pt>
                <c:pt idx="279">
                  <c:v>101.3811</c:v>
                </c:pt>
                <c:pt idx="280">
                  <c:v>102.0964</c:v>
                </c:pt>
                <c:pt idx="281">
                  <c:v>102.94589999999999</c:v>
                </c:pt>
                <c:pt idx="282">
                  <c:v>103.27290000000001</c:v>
                </c:pt>
                <c:pt idx="283">
                  <c:v>103.474</c:v>
                </c:pt>
                <c:pt idx="284">
                  <c:v>104.41930000000001</c:v>
                </c:pt>
                <c:pt idx="285">
                  <c:v>104.2578</c:v>
                </c:pt>
                <c:pt idx="286">
                  <c:v>104.13120000000001</c:v>
                </c:pt>
                <c:pt idx="287">
                  <c:v>105.4034</c:v>
                </c:pt>
                <c:pt idx="288">
                  <c:v>105.9361</c:v>
                </c:pt>
                <c:pt idx="289">
                  <c:v>105.06950000000001</c:v>
                </c:pt>
                <c:pt idx="290">
                  <c:v>105.06570000000001</c:v>
                </c:pt>
                <c:pt idx="291">
                  <c:v>104.09569999999999</c:v>
                </c:pt>
                <c:pt idx="292">
                  <c:v>104.0986</c:v>
                </c:pt>
                <c:pt idx="293">
                  <c:v>101.684</c:v>
                </c:pt>
                <c:pt idx="294">
                  <c:v>101.53270000000001</c:v>
                </c:pt>
                <c:pt idx="295">
                  <c:v>101.3693</c:v>
                </c:pt>
                <c:pt idx="296">
                  <c:v>101.35120000000001</c:v>
                </c:pt>
                <c:pt idx="297">
                  <c:v>101.8008</c:v>
                </c:pt>
                <c:pt idx="298">
                  <c:v>102.55110000000001</c:v>
                </c:pt>
                <c:pt idx="299">
                  <c:v>101.90649999999999</c:v>
                </c:pt>
                <c:pt idx="300">
                  <c:v>101.53919999999999</c:v>
                </c:pt>
                <c:pt idx="301">
                  <c:v>102.14149999999999</c:v>
                </c:pt>
                <c:pt idx="302">
                  <c:v>102.5547</c:v>
                </c:pt>
                <c:pt idx="303">
                  <c:v>102.9248</c:v>
                </c:pt>
                <c:pt idx="304">
                  <c:v>102.97020000000001</c:v>
                </c:pt>
                <c:pt idx="305">
                  <c:v>103.6028</c:v>
                </c:pt>
                <c:pt idx="306">
                  <c:v>102.7927</c:v>
                </c:pt>
                <c:pt idx="307">
                  <c:v>101.97499999999999</c:v>
                </c:pt>
                <c:pt idx="308">
                  <c:v>100.7984</c:v>
                </c:pt>
                <c:pt idx="309">
                  <c:v>100.93049999999999</c:v>
                </c:pt>
                <c:pt idx="310">
                  <c:v>101.664</c:v>
                </c:pt>
                <c:pt idx="311">
                  <c:v>101.62649999999999</c:v>
                </c:pt>
                <c:pt idx="312">
                  <c:v>101.9689</c:v>
                </c:pt>
                <c:pt idx="313">
                  <c:v>101.10299999999999</c:v>
                </c:pt>
                <c:pt idx="314">
                  <c:v>100.21559999999999</c:v>
                </c:pt>
                <c:pt idx="315">
                  <c:v>100.34820000000001</c:v>
                </c:pt>
                <c:pt idx="316">
                  <c:v>100.8306</c:v>
                </c:pt>
                <c:pt idx="317">
                  <c:v>100.44499999999999</c:v>
                </c:pt>
                <c:pt idx="318">
                  <c:v>101.26730000000001</c:v>
                </c:pt>
                <c:pt idx="319">
                  <c:v>101.51090000000001</c:v>
                </c:pt>
                <c:pt idx="320">
                  <c:v>100.6598</c:v>
                </c:pt>
                <c:pt idx="321">
                  <c:v>100.55670000000001</c:v>
                </c:pt>
                <c:pt idx="322">
                  <c:v>101.15430000000001</c:v>
                </c:pt>
                <c:pt idx="323">
                  <c:v>102.52670000000001</c:v>
                </c:pt>
                <c:pt idx="324">
                  <c:v>102.40949999999999</c:v>
                </c:pt>
                <c:pt idx="325">
                  <c:v>102.0587</c:v>
                </c:pt>
                <c:pt idx="326">
                  <c:v>102.3176</c:v>
                </c:pt>
                <c:pt idx="327">
                  <c:v>103.58240000000001</c:v>
                </c:pt>
                <c:pt idx="328">
                  <c:v>103.46</c:v>
                </c:pt>
                <c:pt idx="329">
                  <c:v>103.0303</c:v>
                </c:pt>
                <c:pt idx="330">
                  <c:v>103.4795</c:v>
                </c:pt>
                <c:pt idx="331">
                  <c:v>103.4962</c:v>
                </c:pt>
                <c:pt idx="332">
                  <c:v>103.2808</c:v>
                </c:pt>
                <c:pt idx="333">
                  <c:v>103.709</c:v>
                </c:pt>
                <c:pt idx="334">
                  <c:v>104.5932</c:v>
                </c:pt>
                <c:pt idx="335">
                  <c:v>106.03579999999999</c:v>
                </c:pt>
                <c:pt idx="336">
                  <c:v>105.4136</c:v>
                </c:pt>
                <c:pt idx="337">
                  <c:v>105.1699</c:v>
                </c:pt>
                <c:pt idx="338">
                  <c:v>105.0491</c:v>
                </c:pt>
                <c:pt idx="339">
                  <c:v>104.8603</c:v>
                </c:pt>
                <c:pt idx="340">
                  <c:v>105.0115</c:v>
                </c:pt>
                <c:pt idx="341">
                  <c:v>104.2597</c:v>
                </c:pt>
                <c:pt idx="342">
                  <c:v>104.7715</c:v>
                </c:pt>
                <c:pt idx="343">
                  <c:v>106.8905</c:v>
                </c:pt>
                <c:pt idx="344">
                  <c:v>106.9447</c:v>
                </c:pt>
                <c:pt idx="345">
                  <c:v>108.82689999999999</c:v>
                </c:pt>
                <c:pt idx="346">
                  <c:v>108.8417</c:v>
                </c:pt>
                <c:pt idx="347">
                  <c:v>109.38460000000001</c:v>
                </c:pt>
                <c:pt idx="348">
                  <c:v>109.6073</c:v>
                </c:pt>
                <c:pt idx="349">
                  <c:v>109.52030000000001</c:v>
                </c:pt>
                <c:pt idx="350">
                  <c:v>110.66630000000001</c:v>
                </c:pt>
                <c:pt idx="351">
                  <c:v>109.96210000000001</c:v>
                </c:pt>
                <c:pt idx="352">
                  <c:v>112.9967</c:v>
                </c:pt>
                <c:pt idx="353">
                  <c:v>114.3772</c:v>
                </c:pt>
                <c:pt idx="354">
                  <c:v>113.9259</c:v>
                </c:pt>
                <c:pt idx="355">
                  <c:v>112.9924</c:v>
                </c:pt>
                <c:pt idx="356">
                  <c:v>111.10850000000001</c:v>
                </c:pt>
                <c:pt idx="357">
                  <c:v>110.58069999999999</c:v>
                </c:pt>
                <c:pt idx="358">
                  <c:v>110.9028</c:v>
                </c:pt>
                <c:pt idx="359">
                  <c:v>110.74290000000001</c:v>
                </c:pt>
                <c:pt idx="360">
                  <c:v>109.45829999999999</c:v>
                </c:pt>
                <c:pt idx="361">
                  <c:v>107.7145</c:v>
                </c:pt>
                <c:pt idx="362">
                  <c:v>107.3382</c:v>
                </c:pt>
                <c:pt idx="363">
                  <c:v>106.9885</c:v>
                </c:pt>
                <c:pt idx="364">
                  <c:v>106.8009</c:v>
                </c:pt>
                <c:pt idx="365">
                  <c:v>109.0462</c:v>
                </c:pt>
                <c:pt idx="366">
                  <c:v>112.28830000000001</c:v>
                </c:pt>
                <c:pt idx="367">
                  <c:v>110.5386</c:v>
                </c:pt>
                <c:pt idx="368">
                  <c:v>112.4222</c:v>
                </c:pt>
                <c:pt idx="369">
                  <c:v>109.74720000000001</c:v>
                </c:pt>
                <c:pt idx="370">
                  <c:v>108.2287</c:v>
                </c:pt>
                <c:pt idx="371">
                  <c:v>108.58669999999999</c:v>
                </c:pt>
                <c:pt idx="372">
                  <c:v>110.5758</c:v>
                </c:pt>
                <c:pt idx="373">
                  <c:v>106.6918</c:v>
                </c:pt>
                <c:pt idx="374">
                  <c:v>106.91419999999999</c:v>
                </c:pt>
                <c:pt idx="375">
                  <c:v>102.59399999999999</c:v>
                </c:pt>
                <c:pt idx="376">
                  <c:v>99.760499999999993</c:v>
                </c:pt>
                <c:pt idx="377">
                  <c:v>100.0431</c:v>
                </c:pt>
                <c:pt idx="378">
                  <c:v>100.3867</c:v>
                </c:pt>
                <c:pt idx="379">
                  <c:v>100.2937</c:v>
                </c:pt>
                <c:pt idx="380">
                  <c:v>98.974800000000002</c:v>
                </c:pt>
                <c:pt idx="381">
                  <c:v>98.176599999999993</c:v>
                </c:pt>
                <c:pt idx="382">
                  <c:v>98.679199999999994</c:v>
                </c:pt>
                <c:pt idx="383">
                  <c:v>97.850099999999998</c:v>
                </c:pt>
                <c:pt idx="384">
                  <c:v>95.760900000000007</c:v>
                </c:pt>
                <c:pt idx="385">
                  <c:v>95.314599999999999</c:v>
                </c:pt>
                <c:pt idx="386">
                  <c:v>94.993300000000005</c:v>
                </c:pt>
                <c:pt idx="387">
                  <c:v>95.140799999999999</c:v>
                </c:pt>
                <c:pt idx="388">
                  <c:v>95.565200000000004</c:v>
                </c:pt>
                <c:pt idx="389">
                  <c:v>95.641900000000007</c:v>
                </c:pt>
                <c:pt idx="390">
                  <c:v>95.893100000000004</c:v>
                </c:pt>
                <c:pt idx="391">
                  <c:v>96.774100000000004</c:v>
                </c:pt>
                <c:pt idx="392">
                  <c:v>95.816400000000002</c:v>
                </c:pt>
                <c:pt idx="393">
                  <c:v>95.5899</c:v>
                </c:pt>
                <c:pt idx="394">
                  <c:v>95.226600000000005</c:v>
                </c:pt>
                <c:pt idx="395">
                  <c:v>95.837900000000005</c:v>
                </c:pt>
                <c:pt idx="396">
                  <c:v>96.291899999999998</c:v>
                </c:pt>
                <c:pt idx="397">
                  <c:v>96.247299999999996</c:v>
                </c:pt>
                <c:pt idx="398">
                  <c:v>95.8506</c:v>
                </c:pt>
                <c:pt idx="399">
                  <c:v>95.565399999999997</c:v>
                </c:pt>
                <c:pt idx="400">
                  <c:v>95.454300000000003</c:v>
                </c:pt>
                <c:pt idx="401">
                  <c:v>95.517499999999998</c:v>
                </c:pt>
                <c:pt idx="402">
                  <c:v>95.625399999999999</c:v>
                </c:pt>
                <c:pt idx="403">
                  <c:v>96.239199999999997</c:v>
                </c:pt>
                <c:pt idx="404">
                  <c:v>95.549199999999999</c:v>
                </c:pt>
                <c:pt idx="405">
                  <c:v>96.238</c:v>
                </c:pt>
                <c:pt idx="406">
                  <c:v>96.286699999999996</c:v>
                </c:pt>
                <c:pt idx="407">
                  <c:v>97.857900000000001</c:v>
                </c:pt>
                <c:pt idx="408">
                  <c:v>98.120199999999997</c:v>
                </c:pt>
                <c:pt idx="409">
                  <c:v>98.450400000000002</c:v>
                </c:pt>
                <c:pt idx="410">
                  <c:v>97.711399999999998</c:v>
                </c:pt>
                <c:pt idx="411">
                  <c:v>98.494699999999995</c:v>
                </c:pt>
                <c:pt idx="412">
                  <c:v>99.162400000000005</c:v>
                </c:pt>
                <c:pt idx="413">
                  <c:v>98.7971</c:v>
                </c:pt>
                <c:pt idx="414">
                  <c:v>98.572199999999995</c:v>
                </c:pt>
                <c:pt idx="415">
                  <c:v>98.851900000000001</c:v>
                </c:pt>
                <c:pt idx="416">
                  <c:v>99.872699999999995</c:v>
                </c:pt>
                <c:pt idx="417">
                  <c:v>99.9178</c:v>
                </c:pt>
                <c:pt idx="418">
                  <c:v>99.222700000000003</c:v>
                </c:pt>
                <c:pt idx="419">
                  <c:v>99.116900000000001</c:v>
                </c:pt>
                <c:pt idx="420">
                  <c:v>98.760900000000007</c:v>
                </c:pt>
                <c:pt idx="421">
                  <c:v>98.888800000000003</c:v>
                </c:pt>
                <c:pt idx="422">
                  <c:v>98.069299999999998</c:v>
                </c:pt>
                <c:pt idx="423">
                  <c:v>98.573899999999995</c:v>
                </c:pt>
                <c:pt idx="424">
                  <c:v>99.310500000000005</c:v>
                </c:pt>
                <c:pt idx="425">
                  <c:v>99.795900000000003</c:v>
                </c:pt>
                <c:pt idx="426">
                  <c:v>100.28879999999999</c:v>
                </c:pt>
                <c:pt idx="427">
                  <c:v>100.4395</c:v>
                </c:pt>
                <c:pt idx="428">
                  <c:v>100.6146</c:v>
                </c:pt>
                <c:pt idx="429">
                  <c:v>101.1806</c:v>
                </c:pt>
                <c:pt idx="430">
                  <c:v>102.4087</c:v>
                </c:pt>
                <c:pt idx="431">
                  <c:v>103.0257</c:v>
                </c:pt>
                <c:pt idx="432">
                  <c:v>103.4226</c:v>
                </c:pt>
                <c:pt idx="433">
                  <c:v>103.4731</c:v>
                </c:pt>
                <c:pt idx="434">
                  <c:v>104.0941</c:v>
                </c:pt>
                <c:pt idx="435">
                  <c:v>103.2955</c:v>
                </c:pt>
                <c:pt idx="436">
                  <c:v>102.8467</c:v>
                </c:pt>
                <c:pt idx="437">
                  <c:v>103.2728</c:v>
                </c:pt>
                <c:pt idx="438">
                  <c:v>102.47190000000001</c:v>
                </c:pt>
                <c:pt idx="439">
                  <c:v>102.771</c:v>
                </c:pt>
                <c:pt idx="440">
                  <c:v>103.387</c:v>
                </c:pt>
                <c:pt idx="441">
                  <c:v>103.96120000000001</c:v>
                </c:pt>
                <c:pt idx="442">
                  <c:v>104.2799</c:v>
                </c:pt>
                <c:pt idx="443">
                  <c:v>104.4571</c:v>
                </c:pt>
                <c:pt idx="444">
                  <c:v>104.6236</c:v>
                </c:pt>
                <c:pt idx="445">
                  <c:v>103.96810000000001</c:v>
                </c:pt>
                <c:pt idx="446">
                  <c:v>104.3122</c:v>
                </c:pt>
                <c:pt idx="447">
                  <c:v>104.4666</c:v>
                </c:pt>
                <c:pt idx="448">
                  <c:v>104.7927</c:v>
                </c:pt>
                <c:pt idx="449">
                  <c:v>104.73350000000001</c:v>
                </c:pt>
                <c:pt idx="450">
                  <c:v>104.84269999999999</c:v>
                </c:pt>
                <c:pt idx="451">
                  <c:v>104.9769</c:v>
                </c:pt>
                <c:pt idx="452">
                  <c:v>105.5082</c:v>
                </c:pt>
                <c:pt idx="453">
                  <c:v>106.0359</c:v>
                </c:pt>
                <c:pt idx="454">
                  <c:v>106.0967</c:v>
                </c:pt>
                <c:pt idx="455">
                  <c:v>106.33499999999999</c:v>
                </c:pt>
                <c:pt idx="456">
                  <c:v>106.80029999999999</c:v>
                </c:pt>
                <c:pt idx="457">
                  <c:v>107.2358</c:v>
                </c:pt>
                <c:pt idx="458">
                  <c:v>107.15689999999999</c:v>
                </c:pt>
                <c:pt idx="459">
                  <c:v>107.02209999999999</c:v>
                </c:pt>
                <c:pt idx="460">
                  <c:v>106.9697</c:v>
                </c:pt>
                <c:pt idx="461">
                  <c:v>107.5368</c:v>
                </c:pt>
                <c:pt idx="462">
                  <c:v>107.8284</c:v>
                </c:pt>
                <c:pt idx="463">
                  <c:v>108.0136</c:v>
                </c:pt>
                <c:pt idx="464">
                  <c:v>107.584</c:v>
                </c:pt>
                <c:pt idx="465">
                  <c:v>107.8326</c:v>
                </c:pt>
                <c:pt idx="466">
                  <c:v>107.637</c:v>
                </c:pt>
                <c:pt idx="467">
                  <c:v>106.91719999999999</c:v>
                </c:pt>
                <c:pt idx="468">
                  <c:v>107.0215</c:v>
                </c:pt>
                <c:pt idx="469">
                  <c:v>106.8788</c:v>
                </c:pt>
                <c:pt idx="470">
                  <c:v>106.4888</c:v>
                </c:pt>
                <c:pt idx="471">
                  <c:v>106.3694</c:v>
                </c:pt>
                <c:pt idx="472">
                  <c:v>107.0226</c:v>
                </c:pt>
                <c:pt idx="473">
                  <c:v>107.967</c:v>
                </c:pt>
                <c:pt idx="474">
                  <c:v>107.45059999999999</c:v>
                </c:pt>
                <c:pt idx="475">
                  <c:v>107.7388</c:v>
                </c:pt>
                <c:pt idx="476">
                  <c:v>107.5487</c:v>
                </c:pt>
                <c:pt idx="477">
                  <c:v>108.254</c:v>
                </c:pt>
                <c:pt idx="478">
                  <c:v>108.8823</c:v>
                </c:pt>
                <c:pt idx="479">
                  <c:v>108.6544</c:v>
                </c:pt>
                <c:pt idx="480">
                  <c:v>108.2</c:v>
                </c:pt>
                <c:pt idx="481">
                  <c:v>107.96429999999999</c:v>
                </c:pt>
                <c:pt idx="482">
                  <c:v>108.3206</c:v>
                </c:pt>
                <c:pt idx="483">
                  <c:v>108.31270000000001</c:v>
                </c:pt>
                <c:pt idx="484">
                  <c:v>107.66070000000001</c:v>
                </c:pt>
                <c:pt idx="485">
                  <c:v>108.04130000000001</c:v>
                </c:pt>
                <c:pt idx="486">
                  <c:v>107.86150000000001</c:v>
                </c:pt>
                <c:pt idx="487">
                  <c:v>107.9178</c:v>
                </c:pt>
                <c:pt idx="488">
                  <c:v>107.7222</c:v>
                </c:pt>
                <c:pt idx="489">
                  <c:v>108.149</c:v>
                </c:pt>
                <c:pt idx="490">
                  <c:v>108.6357</c:v>
                </c:pt>
                <c:pt idx="491">
                  <c:v>108.8078</c:v>
                </c:pt>
                <c:pt idx="492">
                  <c:v>107.8347</c:v>
                </c:pt>
                <c:pt idx="493">
                  <c:v>108.34569999999999</c:v>
                </c:pt>
                <c:pt idx="494">
                  <c:v>109.5672</c:v>
                </c:pt>
                <c:pt idx="495">
                  <c:v>109.0457</c:v>
                </c:pt>
                <c:pt idx="496">
                  <c:v>108.6998</c:v>
                </c:pt>
                <c:pt idx="497">
                  <c:v>107.6782</c:v>
                </c:pt>
                <c:pt idx="498">
                  <c:v>108.026</c:v>
                </c:pt>
                <c:pt idx="499">
                  <c:v>108.015</c:v>
                </c:pt>
                <c:pt idx="500">
                  <c:v>106.898</c:v>
                </c:pt>
                <c:pt idx="501">
                  <c:v>107.28700000000001</c:v>
                </c:pt>
                <c:pt idx="502">
                  <c:v>108.1679</c:v>
                </c:pt>
                <c:pt idx="503">
                  <c:v>109.4948</c:v>
                </c:pt>
                <c:pt idx="504">
                  <c:v>110.5491</c:v>
                </c:pt>
                <c:pt idx="505">
                  <c:v>110.4803</c:v>
                </c:pt>
                <c:pt idx="506">
                  <c:v>110.6533</c:v>
                </c:pt>
                <c:pt idx="507">
                  <c:v>110.90900000000001</c:v>
                </c:pt>
                <c:pt idx="508">
                  <c:v>109.97320000000001</c:v>
                </c:pt>
                <c:pt idx="509">
                  <c:v>111.1412</c:v>
                </c:pt>
                <c:pt idx="510">
                  <c:v>109.8745</c:v>
                </c:pt>
                <c:pt idx="511">
                  <c:v>110.4344</c:v>
                </c:pt>
                <c:pt idx="512">
                  <c:v>110.5361</c:v>
                </c:pt>
                <c:pt idx="513">
                  <c:v>110.5125</c:v>
                </c:pt>
                <c:pt idx="514">
                  <c:v>110.3663</c:v>
                </c:pt>
                <c:pt idx="515">
                  <c:v>109.8659</c:v>
                </c:pt>
                <c:pt idx="516">
                  <c:v>110.1384</c:v>
                </c:pt>
                <c:pt idx="517">
                  <c:v>110.18729999999999</c:v>
                </c:pt>
                <c:pt idx="518">
                  <c:v>110.26779999999999</c:v>
                </c:pt>
                <c:pt idx="519">
                  <c:v>111.7444</c:v>
                </c:pt>
                <c:pt idx="520">
                  <c:v>111.6481</c:v>
                </c:pt>
                <c:pt idx="521">
                  <c:v>111.1281</c:v>
                </c:pt>
                <c:pt idx="522">
                  <c:v>111.898</c:v>
                </c:pt>
                <c:pt idx="523">
                  <c:v>112.1772</c:v>
                </c:pt>
                <c:pt idx="524">
                  <c:v>112.4318</c:v>
                </c:pt>
                <c:pt idx="525">
                  <c:v>112.7848</c:v>
                </c:pt>
                <c:pt idx="526">
                  <c:v>112.539</c:v>
                </c:pt>
                <c:pt idx="527">
                  <c:v>112.4049</c:v>
                </c:pt>
                <c:pt idx="528">
                  <c:v>111.53919999999999</c:v>
                </c:pt>
                <c:pt idx="529">
                  <c:v>112.1709</c:v>
                </c:pt>
                <c:pt idx="530">
                  <c:v>111.6427</c:v>
                </c:pt>
                <c:pt idx="531">
                  <c:v>111.15900000000001</c:v>
                </c:pt>
                <c:pt idx="532">
                  <c:v>110.96429999999999</c:v>
                </c:pt>
                <c:pt idx="533">
                  <c:v>111.0673</c:v>
                </c:pt>
                <c:pt idx="534">
                  <c:v>110.7296</c:v>
                </c:pt>
                <c:pt idx="535">
                  <c:v>109.8051</c:v>
                </c:pt>
                <c:pt idx="536">
                  <c:v>109.7889</c:v>
                </c:pt>
                <c:pt idx="537">
                  <c:v>110.6926</c:v>
                </c:pt>
                <c:pt idx="538">
                  <c:v>111.366</c:v>
                </c:pt>
                <c:pt idx="539">
                  <c:v>109.94929999999999</c:v>
                </c:pt>
                <c:pt idx="540">
                  <c:v>110.7811</c:v>
                </c:pt>
                <c:pt idx="541">
                  <c:v>111.55370000000001</c:v>
                </c:pt>
                <c:pt idx="542">
                  <c:v>111.4442</c:v>
                </c:pt>
                <c:pt idx="543">
                  <c:v>112.1688</c:v>
                </c:pt>
                <c:pt idx="544">
                  <c:v>112.7131</c:v>
                </c:pt>
                <c:pt idx="545">
                  <c:v>112.61620000000001</c:v>
                </c:pt>
                <c:pt idx="546">
                  <c:v>111.67700000000001</c:v>
                </c:pt>
                <c:pt idx="547">
                  <c:v>111.3112</c:v>
                </c:pt>
                <c:pt idx="548">
                  <c:v>111.9054</c:v>
                </c:pt>
                <c:pt idx="549">
                  <c:v>111.5017</c:v>
                </c:pt>
                <c:pt idx="550">
                  <c:v>110.98090000000001</c:v>
                </c:pt>
                <c:pt idx="551">
                  <c:v>111.2788</c:v>
                </c:pt>
                <c:pt idx="552">
                  <c:v>110.89919999999999</c:v>
                </c:pt>
                <c:pt idx="553">
                  <c:v>109.80419999999999</c:v>
                </c:pt>
                <c:pt idx="554">
                  <c:v>109.9658</c:v>
                </c:pt>
                <c:pt idx="555">
                  <c:v>109.5301</c:v>
                </c:pt>
                <c:pt idx="556">
                  <c:v>110.34350000000001</c:v>
                </c:pt>
                <c:pt idx="557">
                  <c:v>110.20959999999999</c:v>
                </c:pt>
                <c:pt idx="558">
                  <c:v>110.1146</c:v>
                </c:pt>
                <c:pt idx="559">
                  <c:v>110.0827</c:v>
                </c:pt>
                <c:pt idx="560">
                  <c:v>108.6568</c:v>
                </c:pt>
                <c:pt idx="561">
                  <c:v>108.06959999999999</c:v>
                </c:pt>
                <c:pt idx="562">
                  <c:v>108.9967</c:v>
                </c:pt>
                <c:pt idx="563">
                  <c:v>109.29689999999999</c:v>
                </c:pt>
                <c:pt idx="564">
                  <c:v>109.47069999999999</c:v>
                </c:pt>
                <c:pt idx="565">
                  <c:v>110.25700000000001</c:v>
                </c:pt>
                <c:pt idx="566">
                  <c:v>109.9679</c:v>
                </c:pt>
                <c:pt idx="567">
                  <c:v>109.85760000000001</c:v>
                </c:pt>
                <c:pt idx="568">
                  <c:v>109.5733</c:v>
                </c:pt>
                <c:pt idx="569">
                  <c:v>109.4636</c:v>
                </c:pt>
                <c:pt idx="570">
                  <c:v>110.21510000000001</c:v>
                </c:pt>
                <c:pt idx="571">
                  <c:v>108.1901</c:v>
                </c:pt>
                <c:pt idx="572">
                  <c:v>108.809</c:v>
                </c:pt>
                <c:pt idx="573">
                  <c:v>109.4144</c:v>
                </c:pt>
                <c:pt idx="574">
                  <c:v>110.0455</c:v>
                </c:pt>
                <c:pt idx="575">
                  <c:v>108.40349999999999</c:v>
                </c:pt>
                <c:pt idx="576">
                  <c:v>108.5625</c:v>
                </c:pt>
                <c:pt idx="577">
                  <c:v>109.6532</c:v>
                </c:pt>
                <c:pt idx="578">
                  <c:v>110.4088</c:v>
                </c:pt>
                <c:pt idx="579">
                  <c:v>110.7197</c:v>
                </c:pt>
                <c:pt idx="580">
                  <c:v>111.82729999999999</c:v>
                </c:pt>
                <c:pt idx="581">
                  <c:v>112.4907</c:v>
                </c:pt>
                <c:pt idx="582">
                  <c:v>113.3647</c:v>
                </c:pt>
                <c:pt idx="583">
                  <c:v>113.28789999999999</c:v>
                </c:pt>
                <c:pt idx="584">
                  <c:v>113.7666</c:v>
                </c:pt>
                <c:pt idx="585">
                  <c:v>114.4006</c:v>
                </c:pt>
                <c:pt idx="586">
                  <c:v>114.9161</c:v>
                </c:pt>
                <c:pt idx="587">
                  <c:v>114.6566</c:v>
                </c:pt>
                <c:pt idx="588">
                  <c:v>115.45310000000001</c:v>
                </c:pt>
                <c:pt idx="589">
                  <c:v>115.4209</c:v>
                </c:pt>
                <c:pt idx="590">
                  <c:v>114.4849</c:v>
                </c:pt>
                <c:pt idx="591">
                  <c:v>114.83799999999999</c:v>
                </c:pt>
                <c:pt idx="592">
                  <c:v>114.96550000000001</c:v>
                </c:pt>
                <c:pt idx="593">
                  <c:v>115.96080000000001</c:v>
                </c:pt>
                <c:pt idx="594">
                  <c:v>115.47029999999999</c:v>
                </c:pt>
                <c:pt idx="595">
                  <c:v>114.2167</c:v>
                </c:pt>
                <c:pt idx="596">
                  <c:v>114.5116</c:v>
                </c:pt>
                <c:pt idx="597">
                  <c:v>114.87949999999999</c:v>
                </c:pt>
                <c:pt idx="598">
                  <c:v>115.40819999999999</c:v>
                </c:pt>
                <c:pt idx="599">
                  <c:v>115.8511</c:v>
                </c:pt>
                <c:pt idx="600">
                  <c:v>116.32</c:v>
                </c:pt>
                <c:pt idx="601">
                  <c:v>115.723</c:v>
                </c:pt>
                <c:pt idx="602">
                  <c:v>115.81010000000001</c:v>
                </c:pt>
                <c:pt idx="603">
                  <c:v>116.95529999999999</c:v>
                </c:pt>
                <c:pt idx="604">
                  <c:v>117.895</c:v>
                </c:pt>
                <c:pt idx="605">
                  <c:v>117.1902</c:v>
                </c:pt>
                <c:pt idx="606">
                  <c:v>116.3173</c:v>
                </c:pt>
                <c:pt idx="607">
                  <c:v>116.188</c:v>
                </c:pt>
                <c:pt idx="608">
                  <c:v>115.0436</c:v>
                </c:pt>
                <c:pt idx="609">
                  <c:v>114.2351</c:v>
                </c:pt>
                <c:pt idx="610">
                  <c:v>113.8293</c:v>
                </c:pt>
                <c:pt idx="611">
                  <c:v>114.2574</c:v>
                </c:pt>
                <c:pt idx="612">
                  <c:v>114.0257</c:v>
                </c:pt>
                <c:pt idx="613">
                  <c:v>114.9619</c:v>
                </c:pt>
                <c:pt idx="614">
                  <c:v>114.01560000000001</c:v>
                </c:pt>
                <c:pt idx="615">
                  <c:v>114.12130000000001</c:v>
                </c:pt>
                <c:pt idx="616">
                  <c:v>113.6845</c:v>
                </c:pt>
                <c:pt idx="617">
                  <c:v>112.4158</c:v>
                </c:pt>
                <c:pt idx="618">
                  <c:v>113.0547</c:v>
                </c:pt>
                <c:pt idx="619">
                  <c:v>113.49769999999999</c:v>
                </c:pt>
                <c:pt idx="620">
                  <c:v>112.89700000000001</c:v>
                </c:pt>
                <c:pt idx="621">
                  <c:v>113.1292</c:v>
                </c:pt>
                <c:pt idx="622">
                  <c:v>111.6567</c:v>
                </c:pt>
                <c:pt idx="623">
                  <c:v>113.13460000000001</c:v>
                </c:pt>
                <c:pt idx="624">
                  <c:v>113.97020000000001</c:v>
                </c:pt>
                <c:pt idx="625">
                  <c:v>114.6865</c:v>
                </c:pt>
                <c:pt idx="626">
                  <c:v>114.5211</c:v>
                </c:pt>
                <c:pt idx="627">
                  <c:v>114.74760000000001</c:v>
                </c:pt>
                <c:pt idx="628">
                  <c:v>115.52370000000001</c:v>
                </c:pt>
                <c:pt idx="629">
                  <c:v>115.5111</c:v>
                </c:pt>
                <c:pt idx="630">
                  <c:v>115.7375</c:v>
                </c:pt>
                <c:pt idx="631">
                  <c:v>116.51479999999999</c:v>
                </c:pt>
                <c:pt idx="632">
                  <c:v>116.3591</c:v>
                </c:pt>
                <c:pt idx="633">
                  <c:v>115.7415</c:v>
                </c:pt>
                <c:pt idx="634">
                  <c:v>116.43380000000001</c:v>
                </c:pt>
                <c:pt idx="635">
                  <c:v>115.73869999999999</c:v>
                </c:pt>
                <c:pt idx="636">
                  <c:v>116.9496</c:v>
                </c:pt>
                <c:pt idx="637">
                  <c:v>117.2936</c:v>
                </c:pt>
                <c:pt idx="638">
                  <c:v>117.95359999999999</c:v>
                </c:pt>
                <c:pt idx="639">
                  <c:v>118.9055</c:v>
                </c:pt>
                <c:pt idx="640">
                  <c:v>119.4726</c:v>
                </c:pt>
                <c:pt idx="641">
                  <c:v>120.18210000000001</c:v>
                </c:pt>
                <c:pt idx="642">
                  <c:v>120.705</c:v>
                </c:pt>
                <c:pt idx="643">
                  <c:v>119.51220000000001</c:v>
                </c:pt>
                <c:pt idx="644">
                  <c:v>119.34699999999999</c:v>
                </c:pt>
                <c:pt idx="645">
                  <c:v>119.6307</c:v>
                </c:pt>
                <c:pt idx="646">
                  <c:v>118.3623</c:v>
                </c:pt>
                <c:pt idx="647">
                  <c:v>119.33799999999999</c:v>
                </c:pt>
                <c:pt idx="648">
                  <c:v>118.4379</c:v>
                </c:pt>
                <c:pt idx="649">
                  <c:v>117.3672</c:v>
                </c:pt>
                <c:pt idx="650">
                  <c:v>118.00920000000001</c:v>
                </c:pt>
                <c:pt idx="651">
                  <c:v>117.49939999999999</c:v>
                </c:pt>
                <c:pt idx="652">
                  <c:v>116.7711</c:v>
                </c:pt>
                <c:pt idx="653">
                  <c:v>117.4592</c:v>
                </c:pt>
                <c:pt idx="654">
                  <c:v>117.6596</c:v>
                </c:pt>
                <c:pt idx="655">
                  <c:v>117.21080000000001</c:v>
                </c:pt>
                <c:pt idx="656">
                  <c:v>117.7646</c:v>
                </c:pt>
                <c:pt idx="657">
                  <c:v>118.1024</c:v>
                </c:pt>
                <c:pt idx="658">
                  <c:v>119.688</c:v>
                </c:pt>
                <c:pt idx="659">
                  <c:v>121.2403</c:v>
                </c:pt>
                <c:pt idx="660">
                  <c:v>121.5484</c:v>
                </c:pt>
                <c:pt idx="661">
                  <c:v>122.4853</c:v>
                </c:pt>
                <c:pt idx="662">
                  <c:v>122.9807</c:v>
                </c:pt>
                <c:pt idx="663">
                  <c:v>122.8937</c:v>
                </c:pt>
                <c:pt idx="664">
                  <c:v>124.0641</c:v>
                </c:pt>
                <c:pt idx="665">
                  <c:v>123.1371</c:v>
                </c:pt>
                <c:pt idx="666">
                  <c:v>122.15089999999999</c:v>
                </c:pt>
                <c:pt idx="667">
                  <c:v>123.1704</c:v>
                </c:pt>
                <c:pt idx="668">
                  <c:v>123.42</c:v>
                </c:pt>
                <c:pt idx="669">
                  <c:v>123.6429</c:v>
                </c:pt>
                <c:pt idx="670">
                  <c:v>123.47709999999999</c:v>
                </c:pt>
                <c:pt idx="671">
                  <c:v>123.54510000000001</c:v>
                </c:pt>
                <c:pt idx="672">
                  <c:v>123.02209999999999</c:v>
                </c:pt>
                <c:pt idx="673">
                  <c:v>123.18689999999999</c:v>
                </c:pt>
                <c:pt idx="674">
                  <c:v>123.7149</c:v>
                </c:pt>
                <c:pt idx="675">
                  <c:v>124.3558</c:v>
                </c:pt>
                <c:pt idx="676">
                  <c:v>124.4661</c:v>
                </c:pt>
                <c:pt idx="677">
                  <c:v>124.4614</c:v>
                </c:pt>
                <c:pt idx="678">
                  <c:v>124.8904</c:v>
                </c:pt>
                <c:pt idx="679">
                  <c:v>126.0115</c:v>
                </c:pt>
                <c:pt idx="680">
                  <c:v>126.08</c:v>
                </c:pt>
                <c:pt idx="681">
                  <c:v>126.0035</c:v>
                </c:pt>
                <c:pt idx="682">
                  <c:v>125.6318</c:v>
                </c:pt>
                <c:pt idx="683">
                  <c:v>125.0975</c:v>
                </c:pt>
                <c:pt idx="684">
                  <c:v>125.97790000000001</c:v>
                </c:pt>
                <c:pt idx="685">
                  <c:v>126.82810000000001</c:v>
                </c:pt>
                <c:pt idx="686">
                  <c:v>127.44889999999999</c:v>
                </c:pt>
                <c:pt idx="687">
                  <c:v>127.4072</c:v>
                </c:pt>
                <c:pt idx="688">
                  <c:v>127.12569999999999</c:v>
                </c:pt>
                <c:pt idx="689">
                  <c:v>127.14239999999999</c:v>
                </c:pt>
                <c:pt idx="690">
                  <c:v>126.6463</c:v>
                </c:pt>
                <c:pt idx="691">
                  <c:v>126.1433</c:v>
                </c:pt>
                <c:pt idx="692">
                  <c:v>125.1007</c:v>
                </c:pt>
                <c:pt idx="693">
                  <c:v>125.0314</c:v>
                </c:pt>
                <c:pt idx="694">
                  <c:v>125.3939</c:v>
                </c:pt>
                <c:pt idx="695">
                  <c:v>124.7496</c:v>
                </c:pt>
                <c:pt idx="696">
                  <c:v>125.4743</c:v>
                </c:pt>
                <c:pt idx="697">
                  <c:v>124.97629999999999</c:v>
                </c:pt>
                <c:pt idx="698">
                  <c:v>124.82510000000001</c:v>
                </c:pt>
                <c:pt idx="699">
                  <c:v>122.4301</c:v>
                </c:pt>
                <c:pt idx="700">
                  <c:v>123.35039999999999</c:v>
                </c:pt>
                <c:pt idx="701">
                  <c:v>124.7056</c:v>
                </c:pt>
                <c:pt idx="702">
                  <c:v>124.2985</c:v>
                </c:pt>
                <c:pt idx="703">
                  <c:v>125.0445</c:v>
                </c:pt>
                <c:pt idx="704">
                  <c:v>126.21429999999999</c:v>
                </c:pt>
                <c:pt idx="705">
                  <c:v>126.13720000000001</c:v>
                </c:pt>
                <c:pt idx="706">
                  <c:v>125.9478</c:v>
                </c:pt>
                <c:pt idx="707">
                  <c:v>126.50369999999999</c:v>
                </c:pt>
                <c:pt idx="708">
                  <c:v>126.6863</c:v>
                </c:pt>
                <c:pt idx="709">
                  <c:v>127.5518</c:v>
                </c:pt>
                <c:pt idx="710">
                  <c:v>127.38939999999999</c:v>
                </c:pt>
                <c:pt idx="711">
                  <c:v>127.74169999999999</c:v>
                </c:pt>
                <c:pt idx="712">
                  <c:v>128.32759999999999</c:v>
                </c:pt>
                <c:pt idx="713">
                  <c:v>128.9408</c:v>
                </c:pt>
                <c:pt idx="714">
                  <c:v>128.80179999999999</c:v>
                </c:pt>
                <c:pt idx="715">
                  <c:v>129.37520000000001</c:v>
                </c:pt>
                <c:pt idx="716">
                  <c:v>128.89099999999999</c:v>
                </c:pt>
                <c:pt idx="717">
                  <c:v>128.5334</c:v>
                </c:pt>
                <c:pt idx="718">
                  <c:v>128.5926</c:v>
                </c:pt>
                <c:pt idx="719">
                  <c:v>129.79040000000001</c:v>
                </c:pt>
                <c:pt idx="720">
                  <c:v>129.62819999999999</c:v>
                </c:pt>
                <c:pt idx="721">
                  <c:v>129.26759999999999</c:v>
                </c:pt>
                <c:pt idx="722">
                  <c:v>129.8614</c:v>
                </c:pt>
                <c:pt idx="723">
                  <c:v>129.95269999999999</c:v>
                </c:pt>
                <c:pt idx="724">
                  <c:v>130.06139999999999</c:v>
                </c:pt>
                <c:pt idx="725">
                  <c:v>129.14429999999999</c:v>
                </c:pt>
                <c:pt idx="726">
                  <c:v>128.78149999999999</c:v>
                </c:pt>
                <c:pt idx="727">
                  <c:v>127.9567</c:v>
                </c:pt>
                <c:pt idx="728">
                  <c:v>128.53120000000001</c:v>
                </c:pt>
                <c:pt idx="729">
                  <c:v>127.87690000000001</c:v>
                </c:pt>
                <c:pt idx="730">
                  <c:v>126.5213</c:v>
                </c:pt>
                <c:pt idx="731">
                  <c:v>127.1208</c:v>
                </c:pt>
                <c:pt idx="732">
                  <c:v>126.88939999999999</c:v>
                </c:pt>
                <c:pt idx="733">
                  <c:v>127.87309999999999</c:v>
                </c:pt>
                <c:pt idx="734">
                  <c:v>127.3503</c:v>
                </c:pt>
                <c:pt idx="735">
                  <c:v>126.86</c:v>
                </c:pt>
                <c:pt idx="736">
                  <c:v>126.95699999999999</c:v>
                </c:pt>
                <c:pt idx="737">
                  <c:v>127.3972</c:v>
                </c:pt>
                <c:pt idx="738">
                  <c:v>126.8629</c:v>
                </c:pt>
                <c:pt idx="739">
                  <c:v>126.5827</c:v>
                </c:pt>
                <c:pt idx="740">
                  <c:v>126.38679999999999</c:v>
                </c:pt>
                <c:pt idx="741">
                  <c:v>126.46040000000001</c:v>
                </c:pt>
                <c:pt idx="742">
                  <c:v>126.0985</c:v>
                </c:pt>
                <c:pt idx="743">
                  <c:v>125.49379999999999</c:v>
                </c:pt>
                <c:pt idx="744">
                  <c:v>126.01600000000001</c:v>
                </c:pt>
                <c:pt idx="745">
                  <c:v>125.1208</c:v>
                </c:pt>
                <c:pt idx="746">
                  <c:v>125.032</c:v>
                </c:pt>
                <c:pt idx="747">
                  <c:v>124.8878</c:v>
                </c:pt>
                <c:pt idx="748">
                  <c:v>125.9342</c:v>
                </c:pt>
                <c:pt idx="749">
                  <c:v>126.5121</c:v>
                </c:pt>
                <c:pt idx="750">
                  <c:v>127.0098</c:v>
                </c:pt>
                <c:pt idx="751">
                  <c:v>127.3586</c:v>
                </c:pt>
                <c:pt idx="752">
                  <c:v>128.62960000000001</c:v>
                </c:pt>
                <c:pt idx="753">
                  <c:v>128.15090000000001</c:v>
                </c:pt>
                <c:pt idx="754">
                  <c:v>127.598</c:v>
                </c:pt>
                <c:pt idx="755">
                  <c:v>127.3578</c:v>
                </c:pt>
                <c:pt idx="756">
                  <c:v>126.9004</c:v>
                </c:pt>
                <c:pt idx="757">
                  <c:v>127.021</c:v>
                </c:pt>
                <c:pt idx="758">
                  <c:v>127.21599999999999</c:v>
                </c:pt>
                <c:pt idx="759">
                  <c:v>126.8908</c:v>
                </c:pt>
                <c:pt idx="760">
                  <c:v>126.139</c:v>
                </c:pt>
                <c:pt idx="761">
                  <c:v>126.68300000000001</c:v>
                </c:pt>
                <c:pt idx="762">
                  <c:v>125.64700000000001</c:v>
                </c:pt>
                <c:pt idx="763">
                  <c:v>126.4173</c:v>
                </c:pt>
                <c:pt idx="764">
                  <c:v>125.9</c:v>
                </c:pt>
                <c:pt idx="765">
                  <c:v>126.55759999999999</c:v>
                </c:pt>
                <c:pt idx="766">
                  <c:v>126.46469999999999</c:v>
                </c:pt>
                <c:pt idx="767">
                  <c:v>127.6275</c:v>
                </c:pt>
                <c:pt idx="768">
                  <c:v>126.7291</c:v>
                </c:pt>
                <c:pt idx="769">
                  <c:v>126.52379999999999</c:v>
                </c:pt>
                <c:pt idx="770">
                  <c:v>124.2756</c:v>
                </c:pt>
                <c:pt idx="771">
                  <c:v>123.92059999999999</c:v>
                </c:pt>
                <c:pt idx="772">
                  <c:v>124.2214</c:v>
                </c:pt>
                <c:pt idx="773">
                  <c:v>123.6919</c:v>
                </c:pt>
                <c:pt idx="774">
                  <c:v>123.4277</c:v>
                </c:pt>
                <c:pt idx="775">
                  <c:v>122.5415</c:v>
                </c:pt>
                <c:pt idx="776">
                  <c:v>123.4567</c:v>
                </c:pt>
                <c:pt idx="777">
                  <c:v>123.0822</c:v>
                </c:pt>
                <c:pt idx="778">
                  <c:v>122.8182</c:v>
                </c:pt>
                <c:pt idx="779">
                  <c:v>122.16589999999999</c:v>
                </c:pt>
                <c:pt idx="780">
                  <c:v>122.2145</c:v>
                </c:pt>
                <c:pt idx="781">
                  <c:v>122.45</c:v>
                </c:pt>
                <c:pt idx="782">
                  <c:v>122.78400000000001</c:v>
                </c:pt>
                <c:pt idx="783">
                  <c:v>123.1377</c:v>
                </c:pt>
                <c:pt idx="784">
                  <c:v>123.7807</c:v>
                </c:pt>
                <c:pt idx="785">
                  <c:v>124.96810000000001</c:v>
                </c:pt>
                <c:pt idx="786">
                  <c:v>124.24890000000001</c:v>
                </c:pt>
                <c:pt idx="787">
                  <c:v>123.55929999999999</c:v>
                </c:pt>
                <c:pt idx="788">
                  <c:v>123.2877</c:v>
                </c:pt>
                <c:pt idx="789">
                  <c:v>124.0568</c:v>
                </c:pt>
                <c:pt idx="790">
                  <c:v>123.58880000000001</c:v>
                </c:pt>
                <c:pt idx="791">
                  <c:v>122.7938</c:v>
                </c:pt>
                <c:pt idx="792">
                  <c:v>122.0912</c:v>
                </c:pt>
                <c:pt idx="793">
                  <c:v>121.30929999999999</c:v>
                </c:pt>
                <c:pt idx="794">
                  <c:v>121.4744</c:v>
                </c:pt>
                <c:pt idx="795">
                  <c:v>121.8595</c:v>
                </c:pt>
                <c:pt idx="796">
                  <c:v>121.017</c:v>
                </c:pt>
                <c:pt idx="797">
                  <c:v>119.53449999999999</c:v>
                </c:pt>
                <c:pt idx="798">
                  <c:v>119.7706</c:v>
                </c:pt>
                <c:pt idx="799">
                  <c:v>119.6587</c:v>
                </c:pt>
                <c:pt idx="800">
                  <c:v>119.81100000000001</c:v>
                </c:pt>
                <c:pt idx="801">
                  <c:v>119.9354</c:v>
                </c:pt>
                <c:pt idx="802">
                  <c:v>119.5988</c:v>
                </c:pt>
                <c:pt idx="803">
                  <c:v>119.0205</c:v>
                </c:pt>
                <c:pt idx="804">
                  <c:v>119.17140000000001</c:v>
                </c:pt>
                <c:pt idx="805">
                  <c:v>118.8214</c:v>
                </c:pt>
                <c:pt idx="806">
                  <c:v>118.67149999999999</c:v>
                </c:pt>
                <c:pt idx="807">
                  <c:v>119.11239999999999</c:v>
                </c:pt>
                <c:pt idx="808">
                  <c:v>118.31659999999999</c:v>
                </c:pt>
                <c:pt idx="809">
                  <c:v>118.8734</c:v>
                </c:pt>
                <c:pt idx="810">
                  <c:v>118.86450000000001</c:v>
                </c:pt>
                <c:pt idx="811">
                  <c:v>119.6288</c:v>
                </c:pt>
                <c:pt idx="812">
                  <c:v>120.3441</c:v>
                </c:pt>
                <c:pt idx="813">
                  <c:v>119.8115</c:v>
                </c:pt>
                <c:pt idx="814">
                  <c:v>119.9003</c:v>
                </c:pt>
                <c:pt idx="815">
                  <c:v>118.97110000000001</c:v>
                </c:pt>
                <c:pt idx="816">
                  <c:v>117.67319999999999</c:v>
                </c:pt>
                <c:pt idx="817">
                  <c:v>117.175</c:v>
                </c:pt>
                <c:pt idx="818">
                  <c:v>116.6212</c:v>
                </c:pt>
                <c:pt idx="819">
                  <c:v>116.1037</c:v>
                </c:pt>
                <c:pt idx="820">
                  <c:v>116.41970000000001</c:v>
                </c:pt>
                <c:pt idx="821">
                  <c:v>116.768</c:v>
                </c:pt>
                <c:pt idx="822">
                  <c:v>116.59780000000001</c:v>
                </c:pt>
                <c:pt idx="823">
                  <c:v>116.9111</c:v>
                </c:pt>
                <c:pt idx="824">
                  <c:v>117.0902</c:v>
                </c:pt>
                <c:pt idx="825">
                  <c:v>116.771</c:v>
                </c:pt>
                <c:pt idx="826">
                  <c:v>116.4744</c:v>
                </c:pt>
                <c:pt idx="827">
                  <c:v>116.62730000000001</c:v>
                </c:pt>
                <c:pt idx="828">
                  <c:v>116.62860000000001</c:v>
                </c:pt>
                <c:pt idx="829">
                  <c:v>115.03319999999999</c:v>
                </c:pt>
                <c:pt idx="830">
                  <c:v>115.2454</c:v>
                </c:pt>
                <c:pt idx="831">
                  <c:v>114.9104</c:v>
                </c:pt>
                <c:pt idx="832">
                  <c:v>114.9593</c:v>
                </c:pt>
                <c:pt idx="833">
                  <c:v>115.2517</c:v>
                </c:pt>
                <c:pt idx="834">
                  <c:v>115.4892</c:v>
                </c:pt>
                <c:pt idx="835">
                  <c:v>115.40560000000001</c:v>
                </c:pt>
                <c:pt idx="836">
                  <c:v>116.0564</c:v>
                </c:pt>
                <c:pt idx="837">
                  <c:v>115.462</c:v>
                </c:pt>
                <c:pt idx="838">
                  <c:v>115.4674</c:v>
                </c:pt>
                <c:pt idx="839">
                  <c:v>115.39579999999999</c:v>
                </c:pt>
                <c:pt idx="840">
                  <c:v>115.4371</c:v>
                </c:pt>
                <c:pt idx="841">
                  <c:v>115.1536</c:v>
                </c:pt>
                <c:pt idx="842">
                  <c:v>115.02160000000001</c:v>
                </c:pt>
                <c:pt idx="843">
                  <c:v>114.9439</c:v>
                </c:pt>
                <c:pt idx="844">
                  <c:v>115.3753</c:v>
                </c:pt>
                <c:pt idx="845">
                  <c:v>114.8283</c:v>
                </c:pt>
                <c:pt idx="846">
                  <c:v>115.3974</c:v>
                </c:pt>
                <c:pt idx="847">
                  <c:v>115.8557</c:v>
                </c:pt>
                <c:pt idx="848">
                  <c:v>115.9644</c:v>
                </c:pt>
                <c:pt idx="849">
                  <c:v>115.93600000000001</c:v>
                </c:pt>
                <c:pt idx="850">
                  <c:v>116.5548</c:v>
                </c:pt>
                <c:pt idx="851">
                  <c:v>116.077</c:v>
                </c:pt>
                <c:pt idx="852">
                  <c:v>116.56529999999999</c:v>
                </c:pt>
                <c:pt idx="853">
                  <c:v>116.1484</c:v>
                </c:pt>
                <c:pt idx="854">
                  <c:v>116.1296</c:v>
                </c:pt>
                <c:pt idx="855">
                  <c:v>117.1191</c:v>
                </c:pt>
                <c:pt idx="856">
                  <c:v>117.8809</c:v>
                </c:pt>
                <c:pt idx="857">
                  <c:v>118.02979999999999</c:v>
                </c:pt>
                <c:pt idx="858">
                  <c:v>117.2993</c:v>
                </c:pt>
                <c:pt idx="859">
                  <c:v>116.95059999999999</c:v>
                </c:pt>
                <c:pt idx="860">
                  <c:v>116.9319</c:v>
                </c:pt>
                <c:pt idx="861">
                  <c:v>116.4957</c:v>
                </c:pt>
                <c:pt idx="862">
                  <c:v>117.807</c:v>
                </c:pt>
                <c:pt idx="863">
                  <c:v>117.7556</c:v>
                </c:pt>
                <c:pt idx="864">
                  <c:v>117.0703</c:v>
                </c:pt>
                <c:pt idx="865">
                  <c:v>116.66549999999999</c:v>
                </c:pt>
                <c:pt idx="866">
                  <c:v>115.8623</c:v>
                </c:pt>
                <c:pt idx="867">
                  <c:v>116.18980000000001</c:v>
                </c:pt>
                <c:pt idx="868">
                  <c:v>116.4342</c:v>
                </c:pt>
                <c:pt idx="869">
                  <c:v>116.6874</c:v>
                </c:pt>
                <c:pt idx="870">
                  <c:v>117.4205</c:v>
                </c:pt>
                <c:pt idx="871">
                  <c:v>117.19370000000001</c:v>
                </c:pt>
                <c:pt idx="872">
                  <c:v>117.5925</c:v>
                </c:pt>
                <c:pt idx="873">
                  <c:v>116.8139</c:v>
                </c:pt>
                <c:pt idx="874">
                  <c:v>117.37220000000001</c:v>
                </c:pt>
                <c:pt idx="875">
                  <c:v>118.3163</c:v>
                </c:pt>
                <c:pt idx="876">
                  <c:v>117.4451</c:v>
                </c:pt>
                <c:pt idx="877">
                  <c:v>116.8612</c:v>
                </c:pt>
                <c:pt idx="878">
                  <c:v>115.2794</c:v>
                </c:pt>
                <c:pt idx="879">
                  <c:v>115.1046</c:v>
                </c:pt>
                <c:pt idx="880">
                  <c:v>115.92319999999999</c:v>
                </c:pt>
                <c:pt idx="881">
                  <c:v>115.0744</c:v>
                </c:pt>
                <c:pt idx="882">
                  <c:v>114.9115</c:v>
                </c:pt>
                <c:pt idx="883">
                  <c:v>113.4652</c:v>
                </c:pt>
                <c:pt idx="884">
                  <c:v>113.7533</c:v>
                </c:pt>
                <c:pt idx="885">
                  <c:v>114.4761</c:v>
                </c:pt>
                <c:pt idx="886">
                  <c:v>113.9252</c:v>
                </c:pt>
                <c:pt idx="887">
                  <c:v>113.86579999999999</c:v>
                </c:pt>
                <c:pt idx="888">
                  <c:v>114.77719999999999</c:v>
                </c:pt>
                <c:pt idx="889">
                  <c:v>115.687</c:v>
                </c:pt>
                <c:pt idx="890">
                  <c:v>114.95829999999999</c:v>
                </c:pt>
                <c:pt idx="891">
                  <c:v>115.79810000000001</c:v>
                </c:pt>
                <c:pt idx="892">
                  <c:v>114.593</c:v>
                </c:pt>
                <c:pt idx="893">
                  <c:v>114.312</c:v>
                </c:pt>
                <c:pt idx="894">
                  <c:v>114.3498</c:v>
                </c:pt>
                <c:pt idx="895">
                  <c:v>113.7175</c:v>
                </c:pt>
                <c:pt idx="896">
                  <c:v>114.6735</c:v>
                </c:pt>
                <c:pt idx="897">
                  <c:v>117.827</c:v>
                </c:pt>
                <c:pt idx="898">
                  <c:v>117.70910000000001</c:v>
                </c:pt>
                <c:pt idx="899">
                  <c:v>118.10899999999999</c:v>
                </c:pt>
                <c:pt idx="900">
                  <c:v>117.4729</c:v>
                </c:pt>
                <c:pt idx="901">
                  <c:v>118.9481</c:v>
                </c:pt>
                <c:pt idx="902">
                  <c:v>120.78100000000001</c:v>
                </c:pt>
                <c:pt idx="903">
                  <c:v>120.19459999999999</c:v>
                </c:pt>
                <c:pt idx="904">
                  <c:v>119.6591</c:v>
                </c:pt>
                <c:pt idx="905">
                  <c:v>119.0232</c:v>
                </c:pt>
                <c:pt idx="906">
                  <c:v>118.02200000000001</c:v>
                </c:pt>
                <c:pt idx="907">
                  <c:v>117.33629999999999</c:v>
                </c:pt>
                <c:pt idx="908">
                  <c:v>117.1163</c:v>
                </c:pt>
                <c:pt idx="909">
                  <c:v>118.3369</c:v>
                </c:pt>
                <c:pt idx="910">
                  <c:v>117.7861</c:v>
                </c:pt>
                <c:pt idx="911">
                  <c:v>118.3185</c:v>
                </c:pt>
                <c:pt idx="912">
                  <c:v>116.1452</c:v>
                </c:pt>
                <c:pt idx="913">
                  <c:v>118.60299999999999</c:v>
                </c:pt>
                <c:pt idx="914">
                  <c:v>116.563</c:v>
                </c:pt>
                <c:pt idx="915">
                  <c:v>116.2637</c:v>
                </c:pt>
                <c:pt idx="916">
                  <c:v>114.95610000000001</c:v>
                </c:pt>
                <c:pt idx="917">
                  <c:v>115.096</c:v>
                </c:pt>
                <c:pt idx="918">
                  <c:v>114.0371</c:v>
                </c:pt>
                <c:pt idx="919">
                  <c:v>113.4765</c:v>
                </c:pt>
                <c:pt idx="920">
                  <c:v>113.49469999999999</c:v>
                </c:pt>
                <c:pt idx="921">
                  <c:v>113.8473</c:v>
                </c:pt>
                <c:pt idx="922">
                  <c:v>113.4897</c:v>
                </c:pt>
                <c:pt idx="923">
                  <c:v>115.1728</c:v>
                </c:pt>
                <c:pt idx="924">
                  <c:v>113.31</c:v>
                </c:pt>
                <c:pt idx="925">
                  <c:v>114.2312</c:v>
                </c:pt>
                <c:pt idx="926">
                  <c:v>113.85039999999999</c:v>
                </c:pt>
                <c:pt idx="927">
                  <c:v>115.2163</c:v>
                </c:pt>
                <c:pt idx="928">
                  <c:v>114.0125</c:v>
                </c:pt>
                <c:pt idx="929">
                  <c:v>114.76130000000001</c:v>
                </c:pt>
                <c:pt idx="930">
                  <c:v>114.7654</c:v>
                </c:pt>
                <c:pt idx="931">
                  <c:v>113.97190000000001</c:v>
                </c:pt>
                <c:pt idx="932">
                  <c:v>115.8837</c:v>
                </c:pt>
                <c:pt idx="933">
                  <c:v>116.04389999999999</c:v>
                </c:pt>
                <c:pt idx="934">
                  <c:v>115.3952</c:v>
                </c:pt>
                <c:pt idx="935">
                  <c:v>116.41759999999999</c:v>
                </c:pt>
                <c:pt idx="936">
                  <c:v>114.3593</c:v>
                </c:pt>
                <c:pt idx="937">
                  <c:v>112.89709999999999</c:v>
                </c:pt>
                <c:pt idx="938">
                  <c:v>112.6138</c:v>
                </c:pt>
                <c:pt idx="939">
                  <c:v>113.0009</c:v>
                </c:pt>
                <c:pt idx="940">
                  <c:v>111.09229999999999</c:v>
                </c:pt>
                <c:pt idx="941">
                  <c:v>109.74120000000001</c:v>
                </c:pt>
                <c:pt idx="942">
                  <c:v>108.4504</c:v>
                </c:pt>
                <c:pt idx="943">
                  <c:v>107.9132</c:v>
                </c:pt>
                <c:pt idx="944">
                  <c:v>107.1571</c:v>
                </c:pt>
                <c:pt idx="945">
                  <c:v>107.1133</c:v>
                </c:pt>
                <c:pt idx="946">
                  <c:v>106.95959999999999</c:v>
                </c:pt>
                <c:pt idx="947">
                  <c:v>106.13979999999999</c:v>
                </c:pt>
                <c:pt idx="948">
                  <c:v>105.3321</c:v>
                </c:pt>
                <c:pt idx="949">
                  <c:v>105.93429999999999</c:v>
                </c:pt>
                <c:pt idx="950">
                  <c:v>105.5692</c:v>
                </c:pt>
                <c:pt idx="951">
                  <c:v>105.6972</c:v>
                </c:pt>
                <c:pt idx="952">
                  <c:v>105.4645</c:v>
                </c:pt>
                <c:pt idx="953">
                  <c:v>105.7017</c:v>
                </c:pt>
                <c:pt idx="954">
                  <c:v>105.5356</c:v>
                </c:pt>
                <c:pt idx="955">
                  <c:v>104.9721</c:v>
                </c:pt>
                <c:pt idx="956">
                  <c:v>105.0667</c:v>
                </c:pt>
                <c:pt idx="957">
                  <c:v>104.76479999999999</c:v>
                </c:pt>
                <c:pt idx="958">
                  <c:v>105.145</c:v>
                </c:pt>
                <c:pt idx="959">
                  <c:v>104.23520000000001</c:v>
                </c:pt>
                <c:pt idx="960">
                  <c:v>103.3425</c:v>
                </c:pt>
                <c:pt idx="961">
                  <c:v>102.5557</c:v>
                </c:pt>
                <c:pt idx="962">
                  <c:v>102.2116</c:v>
                </c:pt>
                <c:pt idx="963">
                  <c:v>102.251</c:v>
                </c:pt>
                <c:pt idx="964">
                  <c:v>102.218</c:v>
                </c:pt>
                <c:pt idx="965">
                  <c:v>102.0264</c:v>
                </c:pt>
                <c:pt idx="966">
                  <c:v>102.3467</c:v>
                </c:pt>
                <c:pt idx="967">
                  <c:v>102.10760000000001</c:v>
                </c:pt>
                <c:pt idx="968">
                  <c:v>101.75539999999999</c:v>
                </c:pt>
                <c:pt idx="969">
                  <c:v>101.6528</c:v>
                </c:pt>
                <c:pt idx="970">
                  <c:v>102.64879999999999</c:v>
                </c:pt>
                <c:pt idx="971">
                  <c:v>103.7333</c:v>
                </c:pt>
                <c:pt idx="972">
                  <c:v>103.735</c:v>
                </c:pt>
                <c:pt idx="973">
                  <c:v>103.5324</c:v>
                </c:pt>
                <c:pt idx="974">
                  <c:v>103.676</c:v>
                </c:pt>
                <c:pt idx="975">
                  <c:v>102.87350000000001</c:v>
                </c:pt>
                <c:pt idx="976">
                  <c:v>102.6918</c:v>
                </c:pt>
                <c:pt idx="977">
                  <c:v>102.7336</c:v>
                </c:pt>
                <c:pt idx="978">
                  <c:v>102.66889999999999</c:v>
                </c:pt>
                <c:pt idx="979">
                  <c:v>102.751</c:v>
                </c:pt>
                <c:pt idx="980">
                  <c:v>102.1151</c:v>
                </c:pt>
                <c:pt idx="981">
                  <c:v>102.1018</c:v>
                </c:pt>
                <c:pt idx="982">
                  <c:v>102.0562</c:v>
                </c:pt>
                <c:pt idx="983">
                  <c:v>101.9367</c:v>
                </c:pt>
                <c:pt idx="984">
                  <c:v>101.1326</c:v>
                </c:pt>
                <c:pt idx="985">
                  <c:v>100.5835</c:v>
                </c:pt>
                <c:pt idx="986">
                  <c:v>99.7928</c:v>
                </c:pt>
                <c:pt idx="987">
                  <c:v>99.388999999999996</c:v>
                </c:pt>
                <c:pt idx="988">
                  <c:v>99.500100000000003</c:v>
                </c:pt>
                <c:pt idx="989">
                  <c:v>99.291399999999996</c:v>
                </c:pt>
                <c:pt idx="990">
                  <c:v>99.011399999999995</c:v>
                </c:pt>
                <c:pt idx="991">
                  <c:v>98.917299999999997</c:v>
                </c:pt>
                <c:pt idx="992">
                  <c:v>98.736800000000002</c:v>
                </c:pt>
                <c:pt idx="993">
                  <c:v>98.401499999999999</c:v>
                </c:pt>
                <c:pt idx="994">
                  <c:v>97.547399999999996</c:v>
                </c:pt>
                <c:pt idx="995">
                  <c:v>97.727999999999994</c:v>
                </c:pt>
                <c:pt idx="996">
                  <c:v>97.7059</c:v>
                </c:pt>
                <c:pt idx="997">
                  <c:v>98.134100000000004</c:v>
                </c:pt>
                <c:pt idx="998">
                  <c:v>98.398099999999999</c:v>
                </c:pt>
                <c:pt idx="999">
                  <c:v>98.438699999999997</c:v>
                </c:pt>
                <c:pt idx="1000">
                  <c:v>98.119600000000005</c:v>
                </c:pt>
                <c:pt idx="1001">
                  <c:v>98.049499999999995</c:v>
                </c:pt>
                <c:pt idx="1002">
                  <c:v>97.982399999999998</c:v>
                </c:pt>
                <c:pt idx="1003">
                  <c:v>97.834699999999998</c:v>
                </c:pt>
                <c:pt idx="1004">
                  <c:v>97.929900000000004</c:v>
                </c:pt>
                <c:pt idx="1005">
                  <c:v>97.599500000000006</c:v>
                </c:pt>
                <c:pt idx="1006">
                  <c:v>97.323099999999997</c:v>
                </c:pt>
                <c:pt idx="1007">
                  <c:v>97.2727</c:v>
                </c:pt>
                <c:pt idx="1008">
                  <c:v>97.396900000000002</c:v>
                </c:pt>
                <c:pt idx="1009">
                  <c:v>97.279799999999994</c:v>
                </c:pt>
                <c:pt idx="1010">
                  <c:v>97.186000000000007</c:v>
                </c:pt>
                <c:pt idx="1011">
                  <c:v>97.420100000000005</c:v>
                </c:pt>
                <c:pt idx="1012">
                  <c:v>97.371799999999993</c:v>
                </c:pt>
                <c:pt idx="1013">
                  <c:v>98.131200000000007</c:v>
                </c:pt>
                <c:pt idx="1014">
                  <c:v>98.226399999999998</c:v>
                </c:pt>
                <c:pt idx="1015">
                  <c:v>97.820300000000003</c:v>
                </c:pt>
                <c:pt idx="1016">
                  <c:v>97.9255</c:v>
                </c:pt>
                <c:pt idx="1017">
                  <c:v>97.822999999999993</c:v>
                </c:pt>
                <c:pt idx="1018">
                  <c:v>97.871499999999997</c:v>
                </c:pt>
                <c:pt idx="1019">
                  <c:v>97.495599999999996</c:v>
                </c:pt>
                <c:pt idx="1020">
                  <c:v>97.871799999999993</c:v>
                </c:pt>
                <c:pt idx="1021">
                  <c:v>97.2761</c:v>
                </c:pt>
                <c:pt idx="1022">
                  <c:v>97.073999999999998</c:v>
                </c:pt>
                <c:pt idx="1023">
                  <c:v>97.030799999999999</c:v>
                </c:pt>
                <c:pt idx="1024">
                  <c:v>97.040999999999997</c:v>
                </c:pt>
                <c:pt idx="1025">
                  <c:v>96.7881</c:v>
                </c:pt>
                <c:pt idx="1026">
                  <c:v>97.060699999999997</c:v>
                </c:pt>
                <c:pt idx="1027">
                  <c:v>96.683400000000006</c:v>
                </c:pt>
                <c:pt idx="1028">
                  <c:v>96.641900000000007</c:v>
                </c:pt>
                <c:pt idx="1029">
                  <c:v>96.638900000000007</c:v>
                </c:pt>
                <c:pt idx="1030">
                  <c:v>96.577299999999994</c:v>
                </c:pt>
                <c:pt idx="1031">
                  <c:v>96.751199999999997</c:v>
                </c:pt>
                <c:pt idx="1032">
                  <c:v>96.711200000000005</c:v>
                </c:pt>
                <c:pt idx="1033">
                  <c:v>96.214600000000004</c:v>
                </c:pt>
                <c:pt idx="1034">
                  <c:v>96.555599999999998</c:v>
                </c:pt>
                <c:pt idx="1035">
                  <c:v>96.886799999999994</c:v>
                </c:pt>
                <c:pt idx="1036">
                  <c:v>96.935699999999997</c:v>
                </c:pt>
                <c:pt idx="1037">
                  <c:v>97.210499999999996</c:v>
                </c:pt>
                <c:pt idx="1038">
                  <c:v>96.584599999999995</c:v>
                </c:pt>
                <c:pt idx="1039">
                  <c:v>95.930599999999998</c:v>
                </c:pt>
                <c:pt idx="1040">
                  <c:v>95.924199999999999</c:v>
                </c:pt>
                <c:pt idx="1041">
                  <c:v>95.463399999999993</c:v>
                </c:pt>
                <c:pt idx="1042">
                  <c:v>95.623400000000004</c:v>
                </c:pt>
                <c:pt idx="1043">
                  <c:v>95.882400000000004</c:v>
                </c:pt>
                <c:pt idx="1044">
                  <c:v>95.512799999999999</c:v>
                </c:pt>
                <c:pt idx="1045">
                  <c:v>95.247600000000006</c:v>
                </c:pt>
                <c:pt idx="1046">
                  <c:v>94.852199999999996</c:v>
                </c:pt>
                <c:pt idx="1047">
                  <c:v>94.823899999999995</c:v>
                </c:pt>
                <c:pt idx="1048">
                  <c:v>94.910399999999996</c:v>
                </c:pt>
                <c:pt idx="1049">
                  <c:v>94.985900000000001</c:v>
                </c:pt>
                <c:pt idx="1050">
                  <c:v>94.277000000000001</c:v>
                </c:pt>
                <c:pt idx="1051">
                  <c:v>93.456100000000006</c:v>
                </c:pt>
                <c:pt idx="1052">
                  <c:v>93.75</c:v>
                </c:pt>
                <c:pt idx="1053">
                  <c:v>93.443899999999999</c:v>
                </c:pt>
                <c:pt idx="1054">
                  <c:v>93.124700000000004</c:v>
                </c:pt>
                <c:pt idx="1055">
                  <c:v>93.071799999999996</c:v>
                </c:pt>
                <c:pt idx="1056">
                  <c:v>94.799899999999994</c:v>
                </c:pt>
                <c:pt idx="1057">
                  <c:v>93.833299999999994</c:v>
                </c:pt>
                <c:pt idx="1058">
                  <c:v>93.28</c:v>
                </c:pt>
                <c:pt idx="1059">
                  <c:v>93.408500000000004</c:v>
                </c:pt>
                <c:pt idx="1060">
                  <c:v>93.422600000000003</c:v>
                </c:pt>
                <c:pt idx="1061">
                  <c:v>92.052899999999994</c:v>
                </c:pt>
                <c:pt idx="1062">
                  <c:v>90.888400000000004</c:v>
                </c:pt>
                <c:pt idx="1063">
                  <c:v>90.320800000000006</c:v>
                </c:pt>
                <c:pt idx="1064">
                  <c:v>90.457800000000006</c:v>
                </c:pt>
                <c:pt idx="1065">
                  <c:v>90.324100000000001</c:v>
                </c:pt>
                <c:pt idx="1066">
                  <c:v>90.356399999999994</c:v>
                </c:pt>
                <c:pt idx="1067">
                  <c:v>90.167599999999993</c:v>
                </c:pt>
                <c:pt idx="1068">
                  <c:v>90.046099999999996</c:v>
                </c:pt>
                <c:pt idx="1069">
                  <c:v>90.2851</c:v>
                </c:pt>
                <c:pt idx="1070">
                  <c:v>90.317800000000005</c:v>
                </c:pt>
                <c:pt idx="1071">
                  <c:v>90.540599999999998</c:v>
                </c:pt>
                <c:pt idx="1072">
                  <c:v>89.621300000000005</c:v>
                </c:pt>
                <c:pt idx="1073">
                  <c:v>90.727400000000003</c:v>
                </c:pt>
                <c:pt idx="1074">
                  <c:v>90.759200000000007</c:v>
                </c:pt>
                <c:pt idx="1075">
                  <c:v>89.339299999999994</c:v>
                </c:pt>
                <c:pt idx="1076">
                  <c:v>89.846199999999996</c:v>
                </c:pt>
                <c:pt idx="1077">
                  <c:v>89.681299999999993</c:v>
                </c:pt>
                <c:pt idx="1078">
                  <c:v>90.188500000000005</c:v>
                </c:pt>
                <c:pt idx="1079">
                  <c:v>90.604299999999995</c:v>
                </c:pt>
                <c:pt idx="1080">
                  <c:v>91.673000000000002</c:v>
                </c:pt>
                <c:pt idx="1081">
                  <c:v>92.727800000000002</c:v>
                </c:pt>
                <c:pt idx="1082">
                  <c:v>92.968100000000007</c:v>
                </c:pt>
                <c:pt idx="1083">
                  <c:v>92.591399999999993</c:v>
                </c:pt>
                <c:pt idx="1084">
                  <c:v>92.849199999999996</c:v>
                </c:pt>
                <c:pt idx="1085">
                  <c:v>93.293400000000005</c:v>
                </c:pt>
                <c:pt idx="1086">
                  <c:v>93.645499999999998</c:v>
                </c:pt>
                <c:pt idx="1087">
                  <c:v>93.868600000000001</c:v>
                </c:pt>
                <c:pt idx="1088">
                  <c:v>93.731399999999994</c:v>
                </c:pt>
                <c:pt idx="1089">
                  <c:v>93.918700000000001</c:v>
                </c:pt>
                <c:pt idx="1090">
                  <c:v>94.002399999999994</c:v>
                </c:pt>
                <c:pt idx="1091">
                  <c:v>93.708200000000005</c:v>
                </c:pt>
                <c:pt idx="1092">
                  <c:v>94.357699999999994</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numCache>
            </c:numRef>
          </c:val>
          <c:smooth val="0"/>
        </c:ser>
        <c:dLbls>
          <c:showLegendKey val="0"/>
          <c:showVal val="0"/>
          <c:showCatName val="0"/>
          <c:showSerName val="0"/>
          <c:showPercent val="0"/>
          <c:showBubbleSize val="0"/>
        </c:dLbls>
        <c:marker val="1"/>
        <c:smooth val="0"/>
        <c:axId val="33933952"/>
        <c:axId val="33939840"/>
      </c:lineChart>
      <c:dateAx>
        <c:axId val="33933952"/>
        <c:scaling>
          <c:orientation val="minMax"/>
          <c:min val="40179"/>
        </c:scaling>
        <c:delete val="0"/>
        <c:axPos val="b"/>
        <c:numFmt formatCode="yy" sourceLinked="0"/>
        <c:majorTickMark val="out"/>
        <c:minorTickMark val="none"/>
        <c:tickLblPos val="low"/>
        <c:spPr>
          <a:ln/>
        </c:spPr>
        <c:txPr>
          <a:bodyPr/>
          <a:lstStyle/>
          <a:p>
            <a:pPr>
              <a:defRPr>
                <a:solidFill>
                  <a:srgbClr val="415464"/>
                </a:solidFill>
              </a:defRPr>
            </a:pPr>
            <a:endParaRPr lang="de-DE"/>
          </a:p>
        </c:txPr>
        <c:crossAx val="33939840"/>
        <c:crosses val="autoZero"/>
        <c:auto val="1"/>
        <c:lblOffset val="100"/>
        <c:baseTimeUnit val="days"/>
        <c:majorUnit val="12"/>
        <c:majorTimeUnit val="months"/>
      </c:dateAx>
      <c:valAx>
        <c:axId val="33939840"/>
        <c:scaling>
          <c:orientation val="minMax"/>
          <c:max val="130"/>
          <c:min val="80"/>
        </c:scaling>
        <c:delete val="0"/>
        <c:axPos val="l"/>
        <c:title>
          <c:tx>
            <c:rich>
              <a:bodyPr rot="0" vert="horz"/>
              <a:lstStyle/>
              <a:p>
                <a:pPr>
                  <a:defRPr b="0">
                    <a:solidFill>
                      <a:srgbClr val="415464"/>
                    </a:solidFill>
                  </a:defRPr>
                </a:pPr>
                <a:r>
                  <a:rPr lang="en-GB"/>
                  <a:t>Index</a:t>
                </a:r>
              </a:p>
            </c:rich>
          </c:tx>
          <c:layout>
            <c:manualLayout>
              <c:xMode val="edge"/>
              <c:yMode val="edge"/>
              <c:x val="0.142318209183179"/>
              <c:y val="2.971207505048995E-2"/>
            </c:manualLayout>
          </c:layout>
          <c:overlay val="0"/>
        </c:title>
        <c:numFmt formatCode="General" sourceLinked="0"/>
        <c:majorTickMark val="out"/>
        <c:minorTickMark val="none"/>
        <c:tickLblPos val="nextTo"/>
        <c:spPr>
          <a:ln/>
        </c:spPr>
        <c:txPr>
          <a:bodyPr/>
          <a:lstStyle/>
          <a:p>
            <a:pPr>
              <a:defRPr>
                <a:solidFill>
                  <a:srgbClr val="415464"/>
                </a:solidFill>
              </a:defRPr>
            </a:pPr>
            <a:endParaRPr lang="de-DE"/>
          </a:p>
        </c:txPr>
        <c:crossAx val="33933952"/>
        <c:crosses val="autoZero"/>
        <c:crossBetween val="midCat"/>
      </c:valAx>
      <c:spPr>
        <a:noFill/>
        <a:ln>
          <a:noFill/>
        </a:ln>
      </c:spPr>
    </c:plotArea>
    <c:plotVisOnly val="1"/>
    <c:dispBlanksAs val="gap"/>
    <c:showDLblsOverMax val="0"/>
  </c:chart>
  <c:spPr>
    <a:noFill/>
    <a:ln>
      <a:noFill/>
    </a:ln>
  </c:spPr>
  <c:txPr>
    <a:bodyPr/>
    <a:lstStyle/>
    <a:p>
      <a:pPr>
        <a:defRPr sz="1000">
          <a:solidFill>
            <a:srgbClr val="415464"/>
          </a:solidFill>
          <a:latin typeface="Arial"/>
          <a:ea typeface="Arial"/>
          <a:cs typeface="Arial"/>
        </a:defRPr>
      </a:pPr>
      <a:endParaRPr lang="de-DE"/>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35" cy="496332"/>
          </a:xfrm>
          <a:prstGeom prst="rect">
            <a:avLst/>
          </a:prstGeom>
        </p:spPr>
        <p:txBody>
          <a:bodyPr vert="horz" lIns="91328" tIns="45663" rIns="91328" bIns="45663" rtlCol="0"/>
          <a:lstStyle>
            <a:lvl1pPr algn="l">
              <a:defRPr sz="1200">
                <a:ea typeface="+mn-ea"/>
                <a:cs typeface="+mn-cs"/>
              </a:defRPr>
            </a:lvl1pPr>
          </a:lstStyle>
          <a:p>
            <a:pPr>
              <a:defRPr/>
            </a:pPr>
            <a:endParaRPr lang="en-GB"/>
          </a:p>
        </p:txBody>
      </p:sp>
      <p:sp>
        <p:nvSpPr>
          <p:cNvPr id="3" name="Date Placeholder 2"/>
          <p:cNvSpPr>
            <a:spLocks noGrp="1"/>
          </p:cNvSpPr>
          <p:nvPr>
            <p:ph type="dt" sz="quarter" idx="1"/>
          </p:nvPr>
        </p:nvSpPr>
        <p:spPr>
          <a:xfrm>
            <a:off x="3849955" y="0"/>
            <a:ext cx="2946135" cy="496332"/>
          </a:xfrm>
          <a:prstGeom prst="rect">
            <a:avLst/>
          </a:prstGeom>
        </p:spPr>
        <p:txBody>
          <a:bodyPr vert="horz" lIns="91328" tIns="45663" rIns="91328" bIns="45663" rtlCol="0"/>
          <a:lstStyle>
            <a:lvl1pPr algn="r">
              <a:defRPr sz="1200" smtClean="0">
                <a:ea typeface="+mn-ea"/>
                <a:cs typeface="+mn-cs"/>
              </a:defRPr>
            </a:lvl1pPr>
          </a:lstStyle>
          <a:p>
            <a:pPr>
              <a:defRPr/>
            </a:pPr>
            <a:fld id="{8D1D72B0-6147-6947-8194-A55B58669270}" type="datetimeFigureOut">
              <a:rPr lang="en-GB"/>
              <a:pPr>
                <a:defRPr/>
              </a:pPr>
              <a:t>17/12/2015</a:t>
            </a:fld>
            <a:endParaRPr lang="en-GB"/>
          </a:p>
        </p:txBody>
      </p:sp>
      <p:sp>
        <p:nvSpPr>
          <p:cNvPr id="4" name="Footer Placeholder 3"/>
          <p:cNvSpPr>
            <a:spLocks noGrp="1"/>
          </p:cNvSpPr>
          <p:nvPr>
            <p:ph type="ftr" sz="quarter" idx="2"/>
          </p:nvPr>
        </p:nvSpPr>
        <p:spPr>
          <a:xfrm>
            <a:off x="0" y="9430308"/>
            <a:ext cx="2946135" cy="496331"/>
          </a:xfrm>
          <a:prstGeom prst="rect">
            <a:avLst/>
          </a:prstGeom>
        </p:spPr>
        <p:txBody>
          <a:bodyPr vert="horz" lIns="91328" tIns="45663" rIns="91328" bIns="45663" rtlCol="0" anchor="b"/>
          <a:lstStyle>
            <a:lvl1pPr algn="l">
              <a:defRPr sz="1200">
                <a:ea typeface="+mn-ea"/>
                <a:cs typeface="+mn-cs"/>
              </a:defRPr>
            </a:lvl1pPr>
          </a:lstStyle>
          <a:p>
            <a:pPr>
              <a:defRPr/>
            </a:pPr>
            <a:endParaRPr lang="en-GB"/>
          </a:p>
        </p:txBody>
      </p:sp>
      <p:sp>
        <p:nvSpPr>
          <p:cNvPr id="5" name="Slide Number Placeholder 4"/>
          <p:cNvSpPr>
            <a:spLocks noGrp="1"/>
          </p:cNvSpPr>
          <p:nvPr>
            <p:ph type="sldNum" sz="quarter" idx="3"/>
          </p:nvPr>
        </p:nvSpPr>
        <p:spPr>
          <a:xfrm>
            <a:off x="3849955" y="9430308"/>
            <a:ext cx="2946135" cy="496331"/>
          </a:xfrm>
          <a:prstGeom prst="rect">
            <a:avLst/>
          </a:prstGeom>
        </p:spPr>
        <p:txBody>
          <a:bodyPr vert="horz" lIns="91328" tIns="45663" rIns="91328" bIns="45663" rtlCol="0" anchor="b"/>
          <a:lstStyle>
            <a:lvl1pPr algn="r">
              <a:defRPr sz="1200" smtClean="0">
                <a:ea typeface="+mn-ea"/>
                <a:cs typeface="+mn-cs"/>
              </a:defRPr>
            </a:lvl1pPr>
          </a:lstStyle>
          <a:p>
            <a:pPr>
              <a:defRPr/>
            </a:pPr>
            <a:fld id="{716025D6-B036-6549-804C-2DC2F768F3B4}" type="slidenum">
              <a:rPr lang="en-GB"/>
              <a:pPr>
                <a:defRPr/>
              </a:pPr>
              <a:t>‹#›</a:t>
            </a:fld>
            <a:endParaRPr lang="en-GB"/>
          </a:p>
        </p:txBody>
      </p:sp>
    </p:spTree>
    <p:extLst>
      <p:ext uri="{BB962C8B-B14F-4D97-AF65-F5344CB8AC3E}">
        <p14:creationId xmlns:p14="http://schemas.microsoft.com/office/powerpoint/2010/main" val="29154884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35" cy="496332"/>
          </a:xfrm>
          <a:prstGeom prst="rect">
            <a:avLst/>
          </a:prstGeom>
        </p:spPr>
        <p:txBody>
          <a:bodyPr vert="horz" lIns="91328" tIns="45663" rIns="91328" bIns="45663" rtlCol="0"/>
          <a:lstStyle>
            <a:lvl1pPr algn="l" defTabSz="913116" fontAlgn="auto">
              <a:spcBef>
                <a:spcPts val="0"/>
              </a:spcBef>
              <a:spcAft>
                <a:spcPts val="0"/>
              </a:spcAft>
              <a:defRPr sz="1200" b="0">
                <a:latin typeface="Arial" pitchFamily="34" charset="0"/>
                <a:ea typeface="+mn-ea"/>
                <a:cs typeface="+mn-cs"/>
              </a:defRPr>
            </a:lvl1pPr>
          </a:lstStyle>
          <a:p>
            <a:pPr>
              <a:defRPr/>
            </a:pPr>
            <a:endParaRPr lang="en-GB"/>
          </a:p>
        </p:txBody>
      </p:sp>
      <p:sp>
        <p:nvSpPr>
          <p:cNvPr id="3" name="Date Placeholder 2"/>
          <p:cNvSpPr>
            <a:spLocks noGrp="1"/>
          </p:cNvSpPr>
          <p:nvPr>
            <p:ph type="dt" idx="1"/>
          </p:nvPr>
        </p:nvSpPr>
        <p:spPr>
          <a:xfrm>
            <a:off x="3849955" y="0"/>
            <a:ext cx="2946135" cy="496332"/>
          </a:xfrm>
          <a:prstGeom prst="rect">
            <a:avLst/>
          </a:prstGeom>
        </p:spPr>
        <p:txBody>
          <a:bodyPr vert="horz" lIns="91328" tIns="45663" rIns="91328" bIns="45663" rtlCol="0"/>
          <a:lstStyle>
            <a:lvl1pPr algn="r" defTabSz="913116" fontAlgn="auto">
              <a:spcBef>
                <a:spcPts val="0"/>
              </a:spcBef>
              <a:spcAft>
                <a:spcPts val="0"/>
              </a:spcAft>
              <a:defRPr sz="1200" b="0">
                <a:latin typeface="Arial" pitchFamily="34" charset="0"/>
                <a:ea typeface="+mn-ea"/>
                <a:cs typeface="+mn-cs"/>
              </a:defRPr>
            </a:lvl1pPr>
          </a:lstStyle>
          <a:p>
            <a:pPr>
              <a:defRPr/>
            </a:pPr>
            <a:fld id="{CB5ECA42-B661-F04F-B46A-B43828D2D179}" type="datetimeFigureOut">
              <a:rPr lang="en-GB"/>
              <a:pPr>
                <a:defRPr/>
              </a:pPr>
              <a:t>17/12/2015</a:t>
            </a:fld>
            <a:endParaRPr lang="en-GB" dirty="0"/>
          </a:p>
        </p:txBody>
      </p:sp>
      <p:sp>
        <p:nvSpPr>
          <p:cNvPr id="4" name="Slide Image Placeholder 3"/>
          <p:cNvSpPr>
            <a:spLocks noGrp="1" noRot="1" noChangeAspect="1"/>
          </p:cNvSpPr>
          <p:nvPr>
            <p:ph type="sldImg" idx="2"/>
          </p:nvPr>
        </p:nvSpPr>
        <p:spPr>
          <a:xfrm>
            <a:off x="915988" y="744538"/>
            <a:ext cx="4965700" cy="3725862"/>
          </a:xfrm>
          <a:prstGeom prst="rect">
            <a:avLst/>
          </a:prstGeom>
          <a:noFill/>
          <a:ln w="12700">
            <a:solidFill>
              <a:prstClr val="black"/>
            </a:solidFill>
          </a:ln>
        </p:spPr>
        <p:txBody>
          <a:bodyPr vert="horz" lIns="91328" tIns="45663" rIns="91328" bIns="45663" rtlCol="0" anchor="ctr"/>
          <a:lstStyle/>
          <a:p>
            <a:pPr lvl="0"/>
            <a:endParaRPr lang="en-GB" noProof="0" dirty="0"/>
          </a:p>
        </p:txBody>
      </p:sp>
      <p:sp>
        <p:nvSpPr>
          <p:cNvPr id="5" name="Notes Placeholder 4"/>
          <p:cNvSpPr>
            <a:spLocks noGrp="1"/>
          </p:cNvSpPr>
          <p:nvPr>
            <p:ph type="body" sz="quarter" idx="3"/>
          </p:nvPr>
        </p:nvSpPr>
        <p:spPr>
          <a:xfrm>
            <a:off x="680244" y="4715946"/>
            <a:ext cx="5438774" cy="4466988"/>
          </a:xfrm>
          <a:prstGeom prst="rect">
            <a:avLst/>
          </a:prstGeom>
        </p:spPr>
        <p:txBody>
          <a:bodyPr vert="horz" wrap="square" lIns="91328" tIns="45663" rIns="91328" bIns="4566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30308"/>
            <a:ext cx="2946135" cy="496331"/>
          </a:xfrm>
          <a:prstGeom prst="rect">
            <a:avLst/>
          </a:prstGeom>
        </p:spPr>
        <p:txBody>
          <a:bodyPr vert="horz" lIns="91328" tIns="45663" rIns="91328" bIns="45663" rtlCol="0" anchor="b"/>
          <a:lstStyle>
            <a:lvl1pPr algn="l" defTabSz="913116" fontAlgn="auto">
              <a:spcBef>
                <a:spcPts val="0"/>
              </a:spcBef>
              <a:spcAft>
                <a:spcPts val="0"/>
              </a:spcAft>
              <a:defRPr sz="1200" b="0">
                <a:latin typeface="Arial" pitchFamily="34" charset="0"/>
                <a:ea typeface="+mn-ea"/>
                <a:cs typeface="+mn-cs"/>
              </a:defRPr>
            </a:lvl1pPr>
          </a:lstStyle>
          <a:p>
            <a:pPr>
              <a:defRPr/>
            </a:pPr>
            <a:endParaRPr lang="en-GB"/>
          </a:p>
        </p:txBody>
      </p:sp>
      <p:sp>
        <p:nvSpPr>
          <p:cNvPr id="7" name="Slide Number Placeholder 6"/>
          <p:cNvSpPr>
            <a:spLocks noGrp="1"/>
          </p:cNvSpPr>
          <p:nvPr>
            <p:ph type="sldNum" sz="quarter" idx="5"/>
          </p:nvPr>
        </p:nvSpPr>
        <p:spPr>
          <a:xfrm>
            <a:off x="3849955" y="9430308"/>
            <a:ext cx="2946135" cy="496331"/>
          </a:xfrm>
          <a:prstGeom prst="rect">
            <a:avLst/>
          </a:prstGeom>
        </p:spPr>
        <p:txBody>
          <a:bodyPr vert="horz" lIns="91328" tIns="45663" rIns="91328" bIns="45663" rtlCol="0" anchor="b"/>
          <a:lstStyle>
            <a:lvl1pPr algn="r" defTabSz="913116" fontAlgn="auto">
              <a:spcBef>
                <a:spcPts val="0"/>
              </a:spcBef>
              <a:spcAft>
                <a:spcPts val="0"/>
              </a:spcAft>
              <a:defRPr sz="1200" b="0">
                <a:latin typeface="Arial" pitchFamily="34" charset="0"/>
                <a:ea typeface="+mn-ea"/>
                <a:cs typeface="+mn-cs"/>
              </a:defRPr>
            </a:lvl1pPr>
          </a:lstStyle>
          <a:p>
            <a:pPr>
              <a:defRPr/>
            </a:pPr>
            <a:fld id="{1CE56DAA-BB3D-F946-9706-04EB48E9A0B2}" type="slidenum">
              <a:rPr lang="en-GB"/>
              <a:pPr>
                <a:defRPr/>
              </a:pPr>
              <a:t>‹#›</a:t>
            </a:fld>
            <a:endParaRPr lang="en-GB" dirty="0"/>
          </a:p>
        </p:txBody>
      </p:sp>
    </p:spTree>
    <p:extLst>
      <p:ext uri="{BB962C8B-B14F-4D97-AF65-F5344CB8AC3E}">
        <p14:creationId xmlns:p14="http://schemas.microsoft.com/office/powerpoint/2010/main" val="2568147088"/>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itchFamily="34" charset="0"/>
        <a:ea typeface="ＭＳ Ｐゴシック" charset="0"/>
        <a:cs typeface="ＭＳ Ｐゴシック" charset="0"/>
      </a:defRPr>
    </a:lvl1pPr>
    <a:lvl2pPr marL="455613" algn="l" defTabSz="912813"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2pPr>
    <a:lvl3pPr marL="912813" algn="l" defTabSz="912813"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3pPr>
    <a:lvl4pPr marL="1370013" algn="l" defTabSz="912813"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4pPr>
    <a:lvl5pPr marL="1827213" algn="l" defTabSz="912813"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5pPr>
    <a:lvl6pPr marL="2285596" algn="l" defTabSz="914239" rtl="0" eaLnBrk="1" latinLnBrk="0" hangingPunct="1">
      <a:defRPr sz="1200" kern="1200">
        <a:solidFill>
          <a:schemeClr val="tx1"/>
        </a:solidFill>
        <a:latin typeface="+mn-lt"/>
        <a:ea typeface="+mn-ea"/>
        <a:cs typeface="+mn-cs"/>
      </a:defRPr>
    </a:lvl6pPr>
    <a:lvl7pPr marL="2742716" algn="l" defTabSz="914239" rtl="0" eaLnBrk="1" latinLnBrk="0" hangingPunct="1">
      <a:defRPr sz="1200" kern="1200">
        <a:solidFill>
          <a:schemeClr val="tx1"/>
        </a:solidFill>
        <a:latin typeface="+mn-lt"/>
        <a:ea typeface="+mn-ea"/>
        <a:cs typeface="+mn-cs"/>
      </a:defRPr>
    </a:lvl7pPr>
    <a:lvl8pPr marL="3199835" algn="l" defTabSz="914239" rtl="0" eaLnBrk="1" latinLnBrk="0" hangingPunct="1">
      <a:defRPr sz="1200" kern="1200">
        <a:solidFill>
          <a:schemeClr val="tx1"/>
        </a:solidFill>
        <a:latin typeface="+mn-lt"/>
        <a:ea typeface="+mn-ea"/>
        <a:cs typeface="+mn-cs"/>
      </a:defRPr>
    </a:lvl8pPr>
    <a:lvl9pPr marL="3656954" algn="l" defTabSz="91423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1CE56DAA-BB3D-F946-9706-04EB48E9A0B2}" type="slidenum">
              <a:rPr lang="en-GB" smtClean="0"/>
              <a:pPr>
                <a:defRPr/>
              </a:pPr>
              <a:t>1</a:t>
            </a:fld>
            <a:endParaRPr lang="en-GB" dirty="0"/>
          </a:p>
        </p:txBody>
      </p:sp>
    </p:spTree>
    <p:extLst>
      <p:ext uri="{BB962C8B-B14F-4D97-AF65-F5344CB8AC3E}">
        <p14:creationId xmlns:p14="http://schemas.microsoft.com/office/powerpoint/2010/main" val="1178082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CE56DAA-BB3D-F946-9706-04EB48E9A0B2}" type="slidenum">
              <a:rPr lang="en-GB" smtClean="0"/>
              <a:pPr>
                <a:defRPr/>
              </a:pPr>
              <a:t>7</a:t>
            </a:fld>
            <a:endParaRPr lang="en-GB" dirty="0"/>
          </a:p>
        </p:txBody>
      </p:sp>
    </p:spTree>
    <p:extLst>
      <p:ext uri="{BB962C8B-B14F-4D97-AF65-F5344CB8AC3E}">
        <p14:creationId xmlns:p14="http://schemas.microsoft.com/office/powerpoint/2010/main" val="1420739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1 Presenter">
    <p:bg>
      <p:bgPr>
        <a:solidFill>
          <a:schemeClr val="bg1"/>
        </a:solidFill>
        <a:effectLst/>
      </p:bgPr>
    </p:bg>
    <p:spTree>
      <p:nvGrpSpPr>
        <p:cNvPr id="1" name=""/>
        <p:cNvGrpSpPr/>
        <p:nvPr/>
      </p:nvGrpSpPr>
      <p:grpSpPr>
        <a:xfrm>
          <a:off x="0" y="0"/>
          <a:ext cx="0" cy="0"/>
          <a:chOff x="0" y="0"/>
          <a:chExt cx="0" cy="0"/>
        </a:xfrm>
      </p:grpSpPr>
      <p:sp>
        <p:nvSpPr>
          <p:cNvPr id="24" name="Rectangle 23"/>
          <p:cNvSpPr/>
          <p:nvPr userDrawn="1"/>
        </p:nvSpPr>
        <p:spPr>
          <a:xfrm>
            <a:off x="471906" y="3112438"/>
            <a:ext cx="3959225" cy="66065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25" name="Rectangle 24"/>
          <p:cNvSpPr/>
          <p:nvPr userDrawn="1"/>
        </p:nvSpPr>
        <p:spPr>
          <a:xfrm>
            <a:off x="-1" y="1"/>
            <a:ext cx="9144001" cy="3112435"/>
          </a:xfrm>
          <a:prstGeom prst="rect">
            <a:avLst/>
          </a:prstGeom>
          <a:solidFill>
            <a:srgbClr val="0A4D80"/>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26" name="Title 5"/>
          <p:cNvSpPr>
            <a:spLocks noGrp="1"/>
          </p:cNvSpPr>
          <p:nvPr>
            <p:ph type="title" hasCustomPrompt="1"/>
          </p:nvPr>
        </p:nvSpPr>
        <p:spPr>
          <a:xfrm>
            <a:off x="597189" y="1865860"/>
            <a:ext cx="8078499" cy="532965"/>
          </a:xfrm>
          <a:prstGeom prst="rect">
            <a:avLst/>
          </a:prstGeom>
        </p:spPr>
        <p:txBody>
          <a:bodyPr vert="horz" lIns="0" anchor="b" anchorCtr="0"/>
          <a:lstStyle>
            <a:lvl1pPr>
              <a:defRPr lang="en-US" sz="2600" b="1" kern="1200" baseline="0" dirty="0" smtClean="0">
                <a:solidFill>
                  <a:schemeClr val="bg1"/>
                </a:solidFill>
                <a:latin typeface="Arial" pitchFamily="34" charset="0"/>
                <a:ea typeface="ＭＳ Ｐゴシック" charset="0"/>
                <a:cs typeface="Arial" pitchFamily="34" charset="0"/>
              </a:defRPr>
            </a:lvl1pPr>
          </a:lstStyle>
          <a:p>
            <a:r>
              <a:rPr lang="en-AU" dirty="0" smtClean="0"/>
              <a:t>Click to edit presentation title</a:t>
            </a:r>
            <a:endParaRPr lang="en-US" dirty="0"/>
          </a:p>
        </p:txBody>
      </p:sp>
      <p:sp>
        <p:nvSpPr>
          <p:cNvPr id="27" name="Text Placeholder 9"/>
          <p:cNvSpPr>
            <a:spLocks noGrp="1"/>
          </p:cNvSpPr>
          <p:nvPr>
            <p:ph type="body" sz="quarter" idx="10" hasCustomPrompt="1"/>
          </p:nvPr>
        </p:nvSpPr>
        <p:spPr>
          <a:xfrm>
            <a:off x="597189" y="2379544"/>
            <a:ext cx="8078499" cy="360028"/>
          </a:xfrm>
          <a:prstGeom prst="rect">
            <a:avLst/>
          </a:prstGeom>
        </p:spPr>
        <p:txBody>
          <a:bodyPr vert="horz" lIns="0" tIns="0" bIns="0"/>
          <a:lstStyle>
            <a:lvl1pPr marL="0" indent="0">
              <a:buNone/>
              <a:defRPr lang="en-AU" sz="1800" b="1" kern="1200" dirty="0" smtClean="0">
                <a:solidFill>
                  <a:schemeClr val="bg1"/>
                </a:solidFill>
                <a:latin typeface="+mn-lt"/>
                <a:ea typeface="ＭＳ Ｐゴシック" charset="0"/>
                <a:cs typeface="ＭＳ Ｐゴシック" charset="0"/>
              </a:defRPr>
            </a:lvl1pPr>
            <a:lvl2pPr>
              <a:defRPr lang="en-AU" sz="1800" b="1" kern="1200" dirty="0" smtClean="0">
                <a:solidFill>
                  <a:schemeClr val="bg1"/>
                </a:solidFill>
                <a:latin typeface="+mn-lt"/>
                <a:ea typeface="ＭＳ Ｐゴシック" charset="0"/>
                <a:cs typeface="ＭＳ Ｐゴシック" charset="0"/>
              </a:defRPr>
            </a:lvl2pPr>
            <a:lvl3pPr>
              <a:defRPr lang="en-AU" sz="1800" b="1" kern="1200" dirty="0" smtClean="0">
                <a:solidFill>
                  <a:schemeClr val="bg1"/>
                </a:solidFill>
                <a:latin typeface="+mn-lt"/>
                <a:ea typeface="ＭＳ Ｐゴシック" charset="0"/>
                <a:cs typeface="ＭＳ Ｐゴシック" charset="0"/>
              </a:defRPr>
            </a:lvl3pPr>
            <a:lvl4pPr>
              <a:defRPr lang="en-AU" sz="1800" b="1" kern="1200" dirty="0" smtClean="0">
                <a:solidFill>
                  <a:schemeClr val="bg1"/>
                </a:solidFill>
                <a:latin typeface="+mn-lt"/>
                <a:ea typeface="ＭＳ Ｐゴシック" charset="0"/>
                <a:cs typeface="ＭＳ Ｐゴシック" charset="0"/>
              </a:defRPr>
            </a:lvl4pPr>
          </a:lstStyle>
          <a:p>
            <a:pPr lvl="0"/>
            <a:r>
              <a:rPr lang="en-AU" dirty="0" smtClean="0"/>
              <a:t>Click to edit presentation subtitle</a:t>
            </a:r>
          </a:p>
        </p:txBody>
      </p:sp>
      <p:sp>
        <p:nvSpPr>
          <p:cNvPr id="28" name="Text Placeholder 28"/>
          <p:cNvSpPr>
            <a:spLocks noGrp="1"/>
          </p:cNvSpPr>
          <p:nvPr>
            <p:ph type="body" sz="quarter" idx="11" hasCustomPrompt="1"/>
          </p:nvPr>
        </p:nvSpPr>
        <p:spPr>
          <a:xfrm>
            <a:off x="597189" y="2803974"/>
            <a:ext cx="8078500" cy="224805"/>
          </a:xfrm>
          <a:prstGeom prst="rect">
            <a:avLst/>
          </a:prstGeom>
        </p:spPr>
        <p:txBody>
          <a:bodyPr vert="horz" lIns="0" tIns="0" rIns="0" bIns="0"/>
          <a:lstStyle>
            <a:lvl1pPr marL="0" indent="0" algn="l" defTabSz="912813" rtl="0" eaLnBrk="1" fontAlgn="base" hangingPunct="1">
              <a:spcBef>
                <a:spcPts val="600"/>
              </a:spcBef>
              <a:spcAft>
                <a:spcPts val="600"/>
              </a:spcAft>
              <a:buFont typeface="Arial" pitchFamily="34" charset="0"/>
              <a:buNone/>
              <a:defRPr lang="en-US" sz="1200" b="0" kern="1200" dirty="0" smtClean="0">
                <a:solidFill>
                  <a:schemeClr val="bg1"/>
                </a:solidFill>
                <a:latin typeface="+mn-lt"/>
                <a:ea typeface="ＭＳ Ｐゴシック" charset="0"/>
                <a:cs typeface="ＭＳ Ｐゴシック" charset="0"/>
              </a:defRPr>
            </a:lvl1pPr>
          </a:lstStyle>
          <a:p>
            <a:pPr lvl="0"/>
            <a:r>
              <a:rPr lang="en-AU" dirty="0" smtClean="0"/>
              <a:t>Click to edit date</a:t>
            </a:r>
            <a:endParaRPr lang="en-US" dirty="0"/>
          </a:p>
        </p:txBody>
      </p:sp>
      <p:sp>
        <p:nvSpPr>
          <p:cNvPr id="30" name="Text Placeholder 30"/>
          <p:cNvSpPr>
            <a:spLocks noGrp="1"/>
          </p:cNvSpPr>
          <p:nvPr>
            <p:ph type="body" sz="quarter" idx="12" hasCustomPrompt="1"/>
          </p:nvPr>
        </p:nvSpPr>
        <p:spPr>
          <a:xfrm>
            <a:off x="597188" y="3169207"/>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32" name="Text Placeholder 34"/>
          <p:cNvSpPr>
            <a:spLocks noGrp="1"/>
          </p:cNvSpPr>
          <p:nvPr>
            <p:ph type="body" sz="quarter" idx="13" hasCustomPrompt="1"/>
          </p:nvPr>
        </p:nvSpPr>
        <p:spPr>
          <a:xfrm>
            <a:off x="597188" y="3437751"/>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33" name="TextBox 32"/>
          <p:cNvSpPr txBox="1"/>
          <p:nvPr userDrawn="1"/>
        </p:nvSpPr>
        <p:spPr bwMode="auto">
          <a:xfrm>
            <a:off x="465554" y="6518493"/>
            <a:ext cx="6920498" cy="138499"/>
          </a:xfrm>
          <a:prstGeom prst="rect">
            <a:avLst/>
          </a:prstGeom>
          <a:solidFill>
            <a:schemeClr val="bg1"/>
          </a:solidFill>
          <a:ln>
            <a:noFill/>
          </a:ln>
          <a:extLst/>
        </p:spPr>
        <p:txBody>
          <a:bodyPr wrap="square" lIns="0" tIns="0" rIns="0" bIns="0" rtlCol="0" anchor="ctr" anchorCtr="0">
            <a:spAutoFit/>
          </a:bodyPr>
          <a:lstStyle/>
          <a:p>
            <a:pPr algn="l">
              <a:spcBef>
                <a:spcPct val="0"/>
              </a:spcBef>
              <a:buClr>
                <a:srgbClr val="01286D"/>
              </a:buClr>
              <a:buSzPct val="80000"/>
              <a:buFont typeface="Wingdings" pitchFamily="2" charset="2"/>
              <a:buNone/>
            </a:pPr>
            <a:r>
              <a:rPr lang="en-US" sz="900" b="0" dirty="0" smtClean="0">
                <a:solidFill>
                  <a:schemeClr val="tx2"/>
                </a:solidFill>
              </a:rPr>
              <a:t>For investment professional use only and not for general public distribution</a:t>
            </a:r>
          </a:p>
        </p:txBody>
      </p:sp>
      <p:pic>
        <p:nvPicPr>
          <p:cNvPr id="14" name="Picture 13"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36168946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esenter Profile_2">
    <p:bg>
      <p:bgPr>
        <a:solidFill>
          <a:schemeClr val="bg1"/>
        </a:solidFill>
        <a:effectLst/>
      </p:bgPr>
    </p:bg>
    <p:spTree>
      <p:nvGrpSpPr>
        <p:cNvPr id="1" name=""/>
        <p:cNvGrpSpPr/>
        <p:nvPr/>
      </p:nvGrpSpPr>
      <p:grpSpPr>
        <a:xfrm>
          <a:off x="0" y="0"/>
          <a:ext cx="0" cy="0"/>
          <a:chOff x="0" y="0"/>
          <a:chExt cx="0" cy="0"/>
        </a:xfrm>
      </p:grpSpPr>
      <p:sp>
        <p:nvSpPr>
          <p:cNvPr id="19"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0" name="Text Placeholder 35"/>
          <p:cNvSpPr>
            <a:spLocks noGrp="1"/>
          </p:cNvSpPr>
          <p:nvPr>
            <p:ph type="body" sz="quarter" idx="21" hasCustomPrompt="1"/>
          </p:nvPr>
        </p:nvSpPr>
        <p:spPr>
          <a:xfrm>
            <a:off x="6026150" y="1311338"/>
            <a:ext cx="2651126" cy="1548000"/>
          </a:xfrm>
          <a:prstGeom prst="rect">
            <a:avLst/>
          </a:prstGeom>
          <a:solidFill>
            <a:schemeClr val="accent1"/>
          </a:solidFill>
        </p:spPr>
        <p:txBody>
          <a:bodyPr vert="horz" lIns="180000" tIns="180000" rIns="180000" bIns="180000"/>
          <a:lstStyle>
            <a:lvl1pPr marL="0" indent="0">
              <a:buFont typeface="Wingdings" charset="2"/>
              <a:buNone/>
              <a:defRPr lang="en-US" sz="1200" b="1" kern="1200" baseline="0" dirty="0">
                <a:solidFill>
                  <a:schemeClr val="bg1"/>
                </a:solidFill>
                <a:latin typeface="+mn-lt"/>
                <a:ea typeface="ＭＳ Ｐゴシック" charset="0"/>
                <a:cs typeface="ＭＳ Ｐゴシック" charset="0"/>
              </a:defRPr>
            </a:lvl1pPr>
          </a:lstStyle>
          <a:p>
            <a:pPr lvl="0"/>
            <a:r>
              <a:rPr lang="en-AU" dirty="0" smtClean="0"/>
              <a:t>Click to edit text</a:t>
            </a:r>
          </a:p>
          <a:p>
            <a:pPr lvl="0"/>
            <a:endParaRPr lang="en-US" dirty="0"/>
          </a:p>
        </p:txBody>
      </p:sp>
      <p:sp>
        <p:nvSpPr>
          <p:cNvPr id="12" name="Table Placeholder 2"/>
          <p:cNvSpPr>
            <a:spLocks noGrp="1"/>
          </p:cNvSpPr>
          <p:nvPr>
            <p:ph type="tbl" sz="quarter" idx="17"/>
          </p:nvPr>
        </p:nvSpPr>
        <p:spPr>
          <a:xfrm>
            <a:off x="4714875" y="2982358"/>
            <a:ext cx="3962399" cy="2678668"/>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5" name="TextBox 4"/>
          <p:cNvSpPr txBox="1"/>
          <p:nvPr userDrawn="1"/>
        </p:nvSpPr>
        <p:spPr bwMode="auto">
          <a:xfrm>
            <a:off x="2900681" y="6905807"/>
            <a:ext cx="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rtlCol="0" anchor="b" anchorCtr="0">
            <a:spAutoFit/>
          </a:bodyPr>
          <a:lstStyle/>
          <a:p>
            <a:pPr algn="l">
              <a:spcBef>
                <a:spcPct val="0"/>
              </a:spcBef>
              <a:buClr>
                <a:srgbClr val="01286D"/>
              </a:buClr>
              <a:buSzPct val="80000"/>
              <a:buFont typeface="Wingdings" pitchFamily="2" charset="2"/>
              <a:buNone/>
            </a:pPr>
            <a:endParaRPr lang="en-US" sz="800" b="0" dirty="0" smtClean="0">
              <a:solidFill>
                <a:schemeClr val="tx1"/>
              </a:solidFill>
            </a:endParaRPr>
          </a:p>
        </p:txBody>
      </p:sp>
      <p:sp>
        <p:nvSpPr>
          <p:cNvPr id="14"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5"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cxnSp>
        <p:nvCxnSpPr>
          <p:cNvPr id="17" name="Straight Connector 16"/>
          <p:cNvCxnSpPr/>
          <p:nvPr userDrawn="1"/>
        </p:nvCxnSpPr>
        <p:spPr>
          <a:xfrm>
            <a:off x="457540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able Placeholder 2"/>
          <p:cNvSpPr>
            <a:spLocks noGrp="1"/>
          </p:cNvSpPr>
          <p:nvPr>
            <p:ph type="tbl" sz="quarter" idx="23"/>
          </p:nvPr>
        </p:nvSpPr>
        <p:spPr>
          <a:xfrm>
            <a:off x="468313" y="2982358"/>
            <a:ext cx="3962399" cy="2678668"/>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21" name="Picture Placeholder 3"/>
          <p:cNvSpPr>
            <a:spLocks noGrp="1"/>
          </p:cNvSpPr>
          <p:nvPr>
            <p:ph type="pic" sz="quarter" idx="24"/>
          </p:nvPr>
        </p:nvSpPr>
        <p:spPr>
          <a:xfrm>
            <a:off x="475567" y="1311338"/>
            <a:ext cx="1304639" cy="1548000"/>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25" name="Picture Placeholder 3"/>
          <p:cNvSpPr>
            <a:spLocks noGrp="1"/>
          </p:cNvSpPr>
          <p:nvPr>
            <p:ph type="pic" sz="quarter" idx="26"/>
          </p:nvPr>
        </p:nvSpPr>
        <p:spPr>
          <a:xfrm>
            <a:off x="4721193" y="1311338"/>
            <a:ext cx="1304639" cy="1548000"/>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26" name="Text Placeholder 35"/>
          <p:cNvSpPr>
            <a:spLocks noGrp="1"/>
          </p:cNvSpPr>
          <p:nvPr>
            <p:ph type="body" sz="quarter" idx="27" hasCustomPrompt="1"/>
          </p:nvPr>
        </p:nvSpPr>
        <p:spPr>
          <a:xfrm>
            <a:off x="1781175" y="1311338"/>
            <a:ext cx="2646363" cy="1548000"/>
          </a:xfrm>
          <a:prstGeom prst="rect">
            <a:avLst/>
          </a:prstGeom>
          <a:solidFill>
            <a:schemeClr val="accent1"/>
          </a:solidFill>
        </p:spPr>
        <p:txBody>
          <a:bodyPr vert="horz" lIns="180000" tIns="180000" rIns="180000" bIns="180000"/>
          <a:lstStyle>
            <a:lvl1pPr marL="0" indent="0">
              <a:buFont typeface="Wingdings" charset="2"/>
              <a:buNone/>
              <a:defRPr lang="en-US" sz="1200" b="1" kern="1200" baseline="0" dirty="0">
                <a:solidFill>
                  <a:schemeClr val="bg1"/>
                </a:solidFill>
                <a:latin typeface="+mn-lt"/>
                <a:ea typeface="ＭＳ Ｐゴシック" charset="0"/>
                <a:cs typeface="ＭＳ Ｐゴシック" charset="0"/>
              </a:defRPr>
            </a:lvl1pPr>
          </a:lstStyle>
          <a:p>
            <a:pPr lvl="0"/>
            <a:r>
              <a:rPr lang="en-AU" dirty="0" smtClean="0"/>
              <a:t>Click to edit text</a:t>
            </a:r>
          </a:p>
          <a:p>
            <a:pPr lvl="0"/>
            <a:endParaRPr lang="en-US" dirty="0"/>
          </a:p>
        </p:txBody>
      </p:sp>
    </p:spTree>
    <p:extLst>
      <p:ext uri="{BB962C8B-B14F-4D97-AF65-F5344CB8AC3E}">
        <p14:creationId xmlns:p14="http://schemas.microsoft.com/office/powerpoint/2010/main" val="42077944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esenter Profile_3">
    <p:bg>
      <p:bgPr>
        <a:solidFill>
          <a:schemeClr val="bg1"/>
        </a:solidFill>
        <a:effectLst/>
      </p:bgPr>
    </p:bg>
    <p:spTree>
      <p:nvGrpSpPr>
        <p:cNvPr id="1" name=""/>
        <p:cNvGrpSpPr/>
        <p:nvPr/>
      </p:nvGrpSpPr>
      <p:grpSpPr>
        <a:xfrm>
          <a:off x="0" y="0"/>
          <a:ext cx="0" cy="0"/>
          <a:chOff x="0" y="0"/>
          <a:chExt cx="0" cy="0"/>
        </a:xfrm>
      </p:grpSpPr>
      <p:sp>
        <p:nvSpPr>
          <p:cNvPr id="19"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2" name="Table Placeholder 2"/>
          <p:cNvSpPr>
            <a:spLocks noGrp="1"/>
          </p:cNvSpPr>
          <p:nvPr>
            <p:ph type="tbl" sz="quarter" idx="17"/>
          </p:nvPr>
        </p:nvSpPr>
        <p:spPr>
          <a:xfrm>
            <a:off x="1724867" y="1305727"/>
            <a:ext cx="6952408" cy="4355298"/>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4" name="Picture Placeholder 3"/>
          <p:cNvSpPr>
            <a:spLocks noGrp="1"/>
          </p:cNvSpPr>
          <p:nvPr>
            <p:ph type="pic" sz="quarter" idx="23"/>
          </p:nvPr>
        </p:nvSpPr>
        <p:spPr>
          <a:xfrm>
            <a:off x="475568" y="1311339"/>
            <a:ext cx="1059752" cy="1059752"/>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5" name="TextBox 4"/>
          <p:cNvSpPr txBox="1"/>
          <p:nvPr userDrawn="1"/>
        </p:nvSpPr>
        <p:spPr bwMode="auto">
          <a:xfrm>
            <a:off x="2900681" y="6905807"/>
            <a:ext cx="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rtlCol="0" anchor="b" anchorCtr="0">
            <a:spAutoFit/>
          </a:bodyPr>
          <a:lstStyle/>
          <a:p>
            <a:pPr algn="l">
              <a:spcBef>
                <a:spcPct val="0"/>
              </a:spcBef>
              <a:buClr>
                <a:srgbClr val="01286D"/>
              </a:buClr>
              <a:buSzPct val="80000"/>
              <a:buFont typeface="Wingdings" pitchFamily="2" charset="2"/>
              <a:buNone/>
            </a:pPr>
            <a:endParaRPr lang="en-US" sz="800" b="0" dirty="0" smtClean="0">
              <a:solidFill>
                <a:schemeClr val="tx1"/>
              </a:solidFill>
            </a:endParaRPr>
          </a:p>
        </p:txBody>
      </p:sp>
      <p:sp>
        <p:nvSpPr>
          <p:cNvPr id="14" name="Picture Placeholder 3"/>
          <p:cNvSpPr>
            <a:spLocks noGrp="1"/>
          </p:cNvSpPr>
          <p:nvPr>
            <p:ph type="pic" sz="quarter" idx="24"/>
          </p:nvPr>
        </p:nvSpPr>
        <p:spPr>
          <a:xfrm>
            <a:off x="475568" y="2407984"/>
            <a:ext cx="1059752" cy="1059752"/>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15" name="Picture Placeholder 3"/>
          <p:cNvSpPr>
            <a:spLocks noGrp="1"/>
          </p:cNvSpPr>
          <p:nvPr>
            <p:ph type="pic" sz="quarter" idx="25"/>
          </p:nvPr>
        </p:nvSpPr>
        <p:spPr>
          <a:xfrm>
            <a:off x="475568" y="3504629"/>
            <a:ext cx="1059752" cy="1059752"/>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17" name="Picture Placeholder 3"/>
          <p:cNvSpPr>
            <a:spLocks noGrp="1"/>
          </p:cNvSpPr>
          <p:nvPr>
            <p:ph type="pic" sz="quarter" idx="26"/>
          </p:nvPr>
        </p:nvSpPr>
        <p:spPr>
          <a:xfrm>
            <a:off x="475568" y="4601273"/>
            <a:ext cx="1059752" cy="1059752"/>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18"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1"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Tree>
    <p:extLst>
      <p:ext uri="{BB962C8B-B14F-4D97-AF65-F5344CB8AC3E}">
        <p14:creationId xmlns:p14="http://schemas.microsoft.com/office/powerpoint/2010/main" val="17381811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mentary_Blue">
    <p:bg>
      <p:bgPr>
        <a:solidFill>
          <a:schemeClr val="bg1"/>
        </a:solidFill>
        <a:effectLst/>
      </p:bgPr>
    </p:bg>
    <p:spTree>
      <p:nvGrpSpPr>
        <p:cNvPr id="1" name=""/>
        <p:cNvGrpSpPr/>
        <p:nvPr/>
      </p:nvGrpSpPr>
      <p:grpSpPr>
        <a:xfrm>
          <a:off x="0" y="0"/>
          <a:ext cx="0" cy="0"/>
          <a:chOff x="0" y="0"/>
          <a:chExt cx="0" cy="0"/>
        </a:xfrm>
      </p:grpSpPr>
      <p:sp>
        <p:nvSpPr>
          <p:cNvPr id="14" name="Text Placeholder 3"/>
          <p:cNvSpPr>
            <a:spLocks noGrp="1"/>
          </p:cNvSpPr>
          <p:nvPr>
            <p:ph type="body" sz="quarter" idx="15" hasCustomPrompt="1"/>
          </p:nvPr>
        </p:nvSpPr>
        <p:spPr>
          <a:xfrm>
            <a:off x="2700338" y="1665288"/>
            <a:ext cx="5975350" cy="3995737"/>
          </a:xfrm>
          <a:prstGeom prst="rect">
            <a:avLst/>
          </a:prstGeom>
          <a:solidFill>
            <a:schemeClr val="accent1"/>
          </a:solidFill>
        </p:spPr>
        <p:txBody>
          <a:bodyPr vert="horz" lIns="180000" tIns="180000" rIns="180000" bIns="180000"/>
          <a:lstStyle>
            <a:lvl1pPr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AU" dirty="0" smtClean="0"/>
              <a:t>Click to add text</a:t>
            </a:r>
          </a:p>
          <a:p>
            <a:pPr lvl="1"/>
            <a:r>
              <a:rPr lang="en-AU" dirty="0" smtClean="0"/>
              <a:t>Second level</a:t>
            </a:r>
          </a:p>
          <a:p>
            <a:pPr lvl="2"/>
            <a:r>
              <a:rPr lang="en-AU" dirty="0" smtClean="0"/>
              <a:t>Third level</a:t>
            </a:r>
          </a:p>
          <a:p>
            <a:pPr lvl="3"/>
            <a:r>
              <a:rPr lang="en-AU" dirty="0" smtClean="0"/>
              <a:t>Fourth level</a:t>
            </a:r>
            <a:endParaRPr lang="en-US" dirty="0"/>
          </a:p>
        </p:txBody>
      </p:sp>
      <p:cxnSp>
        <p:nvCxnSpPr>
          <p:cNvPr id="21" name="Straight Connector 20"/>
          <p:cNvCxnSpPr/>
          <p:nvPr userDrawn="1"/>
        </p:nvCxnSpPr>
        <p:spPr>
          <a:xfrm>
            <a:off x="2539955" y="1665288"/>
            <a:ext cx="600" cy="3997389"/>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9"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0"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0" name="Text Placeholder 35"/>
          <p:cNvSpPr>
            <a:spLocks noGrp="1"/>
          </p:cNvSpPr>
          <p:nvPr>
            <p:ph type="body" sz="quarter" idx="21" hasCustomPrompt="1"/>
          </p:nvPr>
        </p:nvSpPr>
        <p:spPr>
          <a:xfrm>
            <a:off x="475569" y="3468874"/>
            <a:ext cx="1910749" cy="2192151"/>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a:t>
            </a:r>
            <a:endParaRPr lang="en-US" dirty="0"/>
          </a:p>
        </p:txBody>
      </p:sp>
      <p:sp>
        <p:nvSpPr>
          <p:cNvPr id="11" name="Text Placeholder 3"/>
          <p:cNvSpPr>
            <a:spLocks noGrp="1"/>
          </p:cNvSpPr>
          <p:nvPr>
            <p:ph type="body" sz="quarter" idx="20"/>
          </p:nvPr>
        </p:nvSpPr>
        <p:spPr>
          <a:xfrm>
            <a:off x="475569" y="1665288"/>
            <a:ext cx="1908000" cy="1632471"/>
          </a:xfrm>
          <a:prstGeom prst="rect">
            <a:avLst/>
          </a:prstGeom>
          <a:solidFill>
            <a:schemeClr val="tx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Tree>
    <p:extLst>
      <p:ext uri="{BB962C8B-B14F-4D97-AF65-F5344CB8AC3E}">
        <p14:creationId xmlns:p14="http://schemas.microsoft.com/office/powerpoint/2010/main" val="61007965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mentary_White">
    <p:bg>
      <p:bgPr>
        <a:solidFill>
          <a:schemeClr val="bg1"/>
        </a:solidFill>
        <a:effectLst/>
      </p:bgPr>
    </p:bg>
    <p:spTree>
      <p:nvGrpSpPr>
        <p:cNvPr id="1" name=""/>
        <p:cNvGrpSpPr/>
        <p:nvPr/>
      </p:nvGrpSpPr>
      <p:grpSpPr>
        <a:xfrm>
          <a:off x="0" y="0"/>
          <a:ext cx="0" cy="0"/>
          <a:chOff x="0" y="0"/>
          <a:chExt cx="0" cy="0"/>
        </a:xfrm>
      </p:grpSpPr>
      <p:sp>
        <p:nvSpPr>
          <p:cNvPr id="15" name="Text Placeholder 6"/>
          <p:cNvSpPr>
            <a:spLocks noGrp="1"/>
          </p:cNvSpPr>
          <p:nvPr>
            <p:ph type="body" sz="quarter" idx="19" hasCustomPrompt="1"/>
          </p:nvPr>
        </p:nvSpPr>
        <p:spPr>
          <a:xfrm>
            <a:off x="2686242" y="1665288"/>
            <a:ext cx="5994208" cy="3995737"/>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cxnSp>
        <p:nvCxnSpPr>
          <p:cNvPr id="21" name="Straight Connector 20"/>
          <p:cNvCxnSpPr/>
          <p:nvPr userDrawn="1"/>
        </p:nvCxnSpPr>
        <p:spPr>
          <a:xfrm>
            <a:off x="2539955" y="1665288"/>
            <a:ext cx="600" cy="3997389"/>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 Placeholder 35"/>
          <p:cNvSpPr>
            <a:spLocks noGrp="1"/>
          </p:cNvSpPr>
          <p:nvPr>
            <p:ph type="body" sz="quarter" idx="21" hasCustomPrompt="1"/>
          </p:nvPr>
        </p:nvSpPr>
        <p:spPr>
          <a:xfrm>
            <a:off x="475569" y="3468874"/>
            <a:ext cx="1910749" cy="2192151"/>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a:t>
            </a:r>
            <a:endParaRPr lang="en-US" dirty="0"/>
          </a:p>
        </p:txBody>
      </p:sp>
      <p:sp>
        <p:nvSpPr>
          <p:cNvPr id="23" name="Text Placeholder 3"/>
          <p:cNvSpPr>
            <a:spLocks noGrp="1"/>
          </p:cNvSpPr>
          <p:nvPr>
            <p:ph type="body" sz="quarter" idx="20"/>
          </p:nvPr>
        </p:nvSpPr>
        <p:spPr>
          <a:xfrm>
            <a:off x="475569" y="1665288"/>
            <a:ext cx="1908000" cy="1632471"/>
          </a:xfrm>
          <a:prstGeom prst="rect">
            <a:avLst/>
          </a:prstGeom>
          <a:solidFill>
            <a:schemeClr val="tx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13"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6"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9"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0"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Tree>
    <p:extLst>
      <p:ext uri="{BB962C8B-B14F-4D97-AF65-F5344CB8AC3E}">
        <p14:creationId xmlns:p14="http://schemas.microsoft.com/office/powerpoint/2010/main" val="2185948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15" name="Text Placeholder 35"/>
          <p:cNvSpPr>
            <a:spLocks noGrp="1"/>
          </p:cNvSpPr>
          <p:nvPr>
            <p:ph type="body" sz="quarter" idx="13" hasCustomPrompt="1"/>
          </p:nvPr>
        </p:nvSpPr>
        <p:spPr>
          <a:xfrm>
            <a:off x="471904" y="1665288"/>
            <a:ext cx="8208546" cy="3998863"/>
          </a:xfrm>
          <a:prstGeom prst="rect">
            <a:avLst/>
          </a:prstGeom>
        </p:spPr>
        <p:txBody>
          <a:bodyPr vert="horz" lIns="0" tIns="0" rIns="0" bIns="0"/>
          <a:lstStyle>
            <a:lvl1pPr marL="0" indent="0">
              <a:spcBef>
                <a:spcPts val="0"/>
              </a:spcBef>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2"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4"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Tree>
    <p:extLst>
      <p:ext uri="{BB962C8B-B14F-4D97-AF65-F5344CB8AC3E}">
        <p14:creationId xmlns:p14="http://schemas.microsoft.com/office/powerpoint/2010/main" val="310166866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Bullets">
    <p:spTree>
      <p:nvGrpSpPr>
        <p:cNvPr id="1" name=""/>
        <p:cNvGrpSpPr/>
        <p:nvPr/>
      </p:nvGrpSpPr>
      <p:grpSpPr>
        <a:xfrm>
          <a:off x="0" y="0"/>
          <a:ext cx="0" cy="0"/>
          <a:chOff x="0" y="0"/>
          <a:chExt cx="0" cy="0"/>
        </a:xfrm>
      </p:grpSpPr>
      <p:sp>
        <p:nvSpPr>
          <p:cNvPr id="12" name="Text Placeholder 6"/>
          <p:cNvSpPr>
            <a:spLocks noGrp="1"/>
          </p:cNvSpPr>
          <p:nvPr>
            <p:ph type="body" sz="quarter" idx="20" hasCustomPrompt="1"/>
          </p:nvPr>
        </p:nvSpPr>
        <p:spPr>
          <a:xfrm>
            <a:off x="469062" y="1665288"/>
            <a:ext cx="8206581" cy="3995737"/>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4"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Tree>
    <p:extLst>
      <p:ext uri="{BB962C8B-B14F-4D97-AF65-F5344CB8AC3E}">
        <p14:creationId xmlns:p14="http://schemas.microsoft.com/office/powerpoint/2010/main" val="375652601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_Grouping_1 ">
    <p:spTree>
      <p:nvGrpSpPr>
        <p:cNvPr id="1" name=""/>
        <p:cNvGrpSpPr/>
        <p:nvPr/>
      </p:nvGrpSpPr>
      <p:grpSpPr>
        <a:xfrm>
          <a:off x="0" y="0"/>
          <a:ext cx="0" cy="0"/>
          <a:chOff x="0" y="0"/>
          <a:chExt cx="0" cy="0"/>
        </a:xfrm>
      </p:grpSpPr>
      <p:cxnSp>
        <p:nvCxnSpPr>
          <p:cNvPr id="13" name="Straight Connector 12"/>
          <p:cNvCxnSpPr/>
          <p:nvPr userDrawn="1"/>
        </p:nvCxnSpPr>
        <p:spPr>
          <a:xfrm flipH="1">
            <a:off x="469062" y="2535175"/>
            <a:ext cx="1" cy="312585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 Placeholder 2"/>
          <p:cNvSpPr>
            <a:spLocks noGrp="1"/>
          </p:cNvSpPr>
          <p:nvPr>
            <p:ph type="body" sz="quarter" idx="17" hasCustomPrompt="1"/>
          </p:nvPr>
        </p:nvSpPr>
        <p:spPr>
          <a:xfrm>
            <a:off x="469062" y="1665288"/>
            <a:ext cx="8212137" cy="71913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3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edit intro paragraph click to edit intro paragraph click to edit intro paragraph click to edit intro paragraph click to edit intro paragraph click to edit intro paragraph click to edit intro paragraph click to edit intro paragraph click to edit intro paragraph</a:t>
            </a:r>
            <a:endParaRPr lang="en-US" dirty="0" smtClean="0"/>
          </a:p>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endParaRPr lang="en-US" dirty="0" smtClean="0"/>
          </a:p>
        </p:txBody>
      </p:sp>
      <p:sp>
        <p:nvSpPr>
          <p:cNvPr id="16" name="Text Placeholder 2"/>
          <p:cNvSpPr>
            <a:spLocks noGrp="1"/>
          </p:cNvSpPr>
          <p:nvPr>
            <p:ph type="body" sz="quarter" idx="18" hasCustomPrompt="1"/>
          </p:nvPr>
        </p:nvSpPr>
        <p:spPr>
          <a:xfrm>
            <a:off x="576184" y="2483958"/>
            <a:ext cx="2500783" cy="262622"/>
          </a:xfrm>
          <a:prstGeom prst="rect">
            <a:avLst/>
          </a:prstGeom>
        </p:spPr>
        <p:txBody>
          <a:bodyPr vert="horz" lIns="0" tIns="0" rIns="0" bIns="0"/>
          <a:lstStyle>
            <a:lvl1pPr marL="0" indent="0">
              <a:buNone/>
              <a:defRPr lang="en-US" sz="1400" b="1" kern="1200" baseline="0" dirty="0">
                <a:solidFill>
                  <a:schemeClr val="tx1"/>
                </a:solidFill>
                <a:latin typeface="+mn-lt"/>
                <a:ea typeface="ＭＳ Ｐゴシック" charset="0"/>
                <a:cs typeface="ＭＳ Ｐゴシック" charset="0"/>
              </a:defRPr>
            </a:lvl1pPr>
          </a:lstStyle>
          <a:p>
            <a:pPr lvl="0"/>
            <a:r>
              <a:rPr lang="en-AU" dirty="0" smtClean="0"/>
              <a:t>Click to edit heading</a:t>
            </a:r>
            <a:endParaRPr lang="en-US" dirty="0"/>
          </a:p>
        </p:txBody>
      </p:sp>
      <p:cxnSp>
        <p:nvCxnSpPr>
          <p:cNvPr id="18" name="Straight Connector 17"/>
          <p:cNvCxnSpPr/>
          <p:nvPr userDrawn="1"/>
        </p:nvCxnSpPr>
        <p:spPr>
          <a:xfrm flipH="1">
            <a:off x="3267562" y="2535175"/>
            <a:ext cx="1" cy="312585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Text Placeholder 2"/>
          <p:cNvSpPr>
            <a:spLocks noGrp="1"/>
          </p:cNvSpPr>
          <p:nvPr>
            <p:ph type="body" sz="quarter" idx="20" hasCustomPrompt="1"/>
          </p:nvPr>
        </p:nvSpPr>
        <p:spPr>
          <a:xfrm>
            <a:off x="3366531" y="2483958"/>
            <a:ext cx="2500783" cy="262622"/>
          </a:xfrm>
          <a:prstGeom prst="rect">
            <a:avLst/>
          </a:prstGeom>
        </p:spPr>
        <p:txBody>
          <a:bodyPr vert="horz" lIns="0" tIns="0" rIns="0" bIns="0"/>
          <a:lstStyle>
            <a:lvl1pPr marL="0" indent="0">
              <a:buNone/>
              <a:defRPr lang="en-US" sz="1400" b="1" kern="1200" baseline="0" dirty="0">
                <a:solidFill>
                  <a:schemeClr val="tx1"/>
                </a:solidFill>
                <a:latin typeface="+mn-lt"/>
                <a:ea typeface="ＭＳ Ｐゴシック" charset="0"/>
                <a:cs typeface="ＭＳ Ｐゴシック" charset="0"/>
              </a:defRPr>
            </a:lvl1pPr>
          </a:lstStyle>
          <a:p>
            <a:pPr lvl="0"/>
            <a:r>
              <a:rPr lang="en-AU" dirty="0" smtClean="0"/>
              <a:t>Click to edit heading</a:t>
            </a:r>
            <a:endParaRPr lang="en-US" dirty="0"/>
          </a:p>
        </p:txBody>
      </p:sp>
      <p:cxnSp>
        <p:nvCxnSpPr>
          <p:cNvPr id="20" name="Straight Connector 19"/>
          <p:cNvCxnSpPr/>
          <p:nvPr userDrawn="1"/>
        </p:nvCxnSpPr>
        <p:spPr>
          <a:xfrm>
            <a:off x="6078080" y="2535175"/>
            <a:ext cx="0" cy="312585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Text Placeholder 2"/>
          <p:cNvSpPr>
            <a:spLocks noGrp="1"/>
          </p:cNvSpPr>
          <p:nvPr>
            <p:ph type="body" sz="quarter" idx="22" hasCustomPrompt="1"/>
          </p:nvPr>
        </p:nvSpPr>
        <p:spPr>
          <a:xfrm>
            <a:off x="6177049" y="2483958"/>
            <a:ext cx="2500783" cy="262622"/>
          </a:xfrm>
          <a:prstGeom prst="rect">
            <a:avLst/>
          </a:prstGeom>
        </p:spPr>
        <p:txBody>
          <a:bodyPr vert="horz" lIns="0" tIns="0" rIns="0" bIns="0"/>
          <a:lstStyle>
            <a:lvl1pPr marL="0" indent="0">
              <a:buNone/>
              <a:defRPr lang="en-US" sz="1400" b="1" kern="1200" baseline="0" dirty="0">
                <a:solidFill>
                  <a:schemeClr val="tx1"/>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4" name="Text Placeholder 6"/>
          <p:cNvSpPr>
            <a:spLocks noGrp="1"/>
          </p:cNvSpPr>
          <p:nvPr>
            <p:ph type="body" sz="quarter" idx="25" hasCustomPrompt="1"/>
          </p:nvPr>
        </p:nvSpPr>
        <p:spPr>
          <a:xfrm>
            <a:off x="576184" y="2815677"/>
            <a:ext cx="2508964" cy="2845348"/>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28" name="Text Placeholder 6"/>
          <p:cNvSpPr>
            <a:spLocks noGrp="1"/>
          </p:cNvSpPr>
          <p:nvPr>
            <p:ph type="body" sz="quarter" idx="26" hasCustomPrompt="1"/>
          </p:nvPr>
        </p:nvSpPr>
        <p:spPr>
          <a:xfrm>
            <a:off x="3366531" y="2815677"/>
            <a:ext cx="2508964" cy="2845348"/>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29" name="Text Placeholder 6"/>
          <p:cNvSpPr>
            <a:spLocks noGrp="1"/>
          </p:cNvSpPr>
          <p:nvPr>
            <p:ph type="body" sz="quarter" idx="27" hasCustomPrompt="1"/>
          </p:nvPr>
        </p:nvSpPr>
        <p:spPr>
          <a:xfrm>
            <a:off x="6171486" y="2815677"/>
            <a:ext cx="2508964" cy="2845348"/>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26"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7"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30"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7"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42117044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_Grouping_2">
    <p:spTree>
      <p:nvGrpSpPr>
        <p:cNvPr id="1" name=""/>
        <p:cNvGrpSpPr/>
        <p:nvPr/>
      </p:nvGrpSpPr>
      <p:grpSpPr>
        <a:xfrm>
          <a:off x="0" y="0"/>
          <a:ext cx="0" cy="0"/>
          <a:chOff x="0" y="0"/>
          <a:chExt cx="0" cy="0"/>
        </a:xfrm>
      </p:grpSpPr>
      <p:sp>
        <p:nvSpPr>
          <p:cNvPr id="22" name="Isosceles Triangle 21"/>
          <p:cNvSpPr/>
          <p:nvPr userDrawn="1"/>
        </p:nvSpPr>
        <p:spPr>
          <a:xfrm rot="5400000">
            <a:off x="2918268" y="1633610"/>
            <a:ext cx="416648" cy="492711"/>
          </a:xfrm>
          <a:prstGeom prst="triangle">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userDrawn="1"/>
        </p:nvSpPr>
        <p:spPr>
          <a:xfrm rot="5400000">
            <a:off x="5866597" y="1633609"/>
            <a:ext cx="416648" cy="492711"/>
          </a:xfrm>
          <a:prstGeom prst="triangle">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2"/>
          <p:cNvSpPr>
            <a:spLocks noGrp="1"/>
          </p:cNvSpPr>
          <p:nvPr>
            <p:ph type="body" sz="quarter" idx="17" hasCustomPrompt="1"/>
          </p:nvPr>
        </p:nvSpPr>
        <p:spPr>
          <a:xfrm>
            <a:off x="469062" y="1665288"/>
            <a:ext cx="2331881" cy="440233"/>
          </a:xfrm>
          <a:prstGeom prst="rect">
            <a:avLst/>
          </a:prstGeom>
          <a:solidFill>
            <a:schemeClr val="accent5"/>
          </a:solidFill>
        </p:spPr>
        <p:txBody>
          <a:bodyPr vert="horz" lIns="108000" tIns="90000" rIns="108000" bIns="90000"/>
          <a:lstStyle>
            <a:lvl1pPr marL="269875" indent="-269875" algn="l" defTabSz="912813" rtl="0" eaLnBrk="1" fontAlgn="base" hangingPunct="1">
              <a:spcBef>
                <a:spcPts val="600"/>
              </a:spcBef>
              <a:spcAft>
                <a:spcPts val="600"/>
              </a:spcAft>
              <a:buFont typeface="+mj-lt"/>
              <a:buAutoNum type="arabicPeriod"/>
              <a:defRPr lang="en-US" sz="1400" b="1" kern="1200" dirty="0" smtClean="0">
                <a:solidFill>
                  <a:srgbClr val="FFFFFF"/>
                </a:solidFill>
                <a:latin typeface="+mn-lt"/>
                <a:ea typeface="ＭＳ Ｐゴシック" charset="0"/>
                <a:cs typeface="ＭＳ Ｐゴシック" charset="0"/>
              </a:defRPr>
            </a:lvl1pPr>
          </a:lstStyle>
          <a:p>
            <a:pPr lvl="0"/>
            <a:r>
              <a:rPr lang="en-AU" dirty="0" smtClean="0"/>
              <a:t>Category</a:t>
            </a:r>
            <a:endParaRPr lang="en-US" dirty="0"/>
          </a:p>
        </p:txBody>
      </p:sp>
      <p:sp>
        <p:nvSpPr>
          <p:cNvPr id="31" name="Text Placeholder 2"/>
          <p:cNvSpPr>
            <a:spLocks noGrp="1"/>
          </p:cNvSpPr>
          <p:nvPr>
            <p:ph type="body" sz="quarter" idx="18"/>
          </p:nvPr>
        </p:nvSpPr>
        <p:spPr>
          <a:xfrm>
            <a:off x="469062" y="2099887"/>
            <a:ext cx="2331881" cy="3561137"/>
          </a:xfrm>
          <a:prstGeom prst="rect">
            <a:avLst/>
          </a:prstGeom>
          <a:solidFill>
            <a:schemeClr val="accent1"/>
          </a:solidFill>
        </p:spPr>
        <p:txBody>
          <a:bodyPr vert="horz" lIns="108000" tIns="90000" rIns="108000" bIns="90000"/>
          <a:lstStyle>
            <a:lvl1pPr marL="0" indent="0" algn="l"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2" name="Text Placeholder 2"/>
          <p:cNvSpPr>
            <a:spLocks noGrp="1"/>
          </p:cNvSpPr>
          <p:nvPr>
            <p:ph type="body" sz="quarter" idx="19" hasCustomPrompt="1"/>
          </p:nvPr>
        </p:nvSpPr>
        <p:spPr>
          <a:xfrm>
            <a:off x="3418150" y="1665288"/>
            <a:ext cx="2331881" cy="440233"/>
          </a:xfrm>
          <a:prstGeom prst="rect">
            <a:avLst/>
          </a:prstGeom>
          <a:solidFill>
            <a:schemeClr val="accent5"/>
          </a:solidFill>
        </p:spPr>
        <p:txBody>
          <a:bodyPr vert="horz" lIns="108000" tIns="90000" rIns="108000" bIns="90000"/>
          <a:lstStyle>
            <a:lvl1pPr marL="342900" indent="-342900" algn="l" defTabSz="912813" rtl="0" eaLnBrk="1" fontAlgn="base" hangingPunct="1">
              <a:spcBef>
                <a:spcPts val="600"/>
              </a:spcBef>
              <a:spcAft>
                <a:spcPts val="600"/>
              </a:spcAft>
              <a:buFont typeface="+mj-lt"/>
              <a:buAutoNum type="arabicPeriod" startAt="2"/>
              <a:defRPr lang="en-US" sz="1400" b="1" kern="1200" dirty="0" smtClean="0">
                <a:solidFill>
                  <a:srgbClr val="FFFFFF"/>
                </a:solidFill>
                <a:latin typeface="+mn-lt"/>
                <a:ea typeface="ＭＳ Ｐゴシック" charset="0"/>
                <a:cs typeface="ＭＳ Ｐゴシック" charset="0"/>
              </a:defRPr>
            </a:lvl1pPr>
          </a:lstStyle>
          <a:p>
            <a:pPr lvl="0"/>
            <a:r>
              <a:rPr lang="en-AU" dirty="0" smtClean="0"/>
              <a:t>Category</a:t>
            </a:r>
            <a:endParaRPr lang="en-US" dirty="0"/>
          </a:p>
        </p:txBody>
      </p:sp>
      <p:sp>
        <p:nvSpPr>
          <p:cNvPr id="33" name="Text Placeholder 2"/>
          <p:cNvSpPr>
            <a:spLocks noGrp="1"/>
          </p:cNvSpPr>
          <p:nvPr>
            <p:ph type="body" sz="quarter" idx="20"/>
          </p:nvPr>
        </p:nvSpPr>
        <p:spPr>
          <a:xfrm>
            <a:off x="3418150" y="2099887"/>
            <a:ext cx="2331881" cy="3561137"/>
          </a:xfrm>
          <a:prstGeom prst="rect">
            <a:avLst/>
          </a:prstGeom>
          <a:solidFill>
            <a:schemeClr val="accent1"/>
          </a:solidFill>
        </p:spPr>
        <p:txBody>
          <a:bodyPr vert="horz" lIns="108000" tIns="90000" rIns="108000" bIns="90000"/>
          <a:lstStyle>
            <a:lvl1pPr marL="0" indent="0" algn="l"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4" name="Text Placeholder 2"/>
          <p:cNvSpPr>
            <a:spLocks noGrp="1"/>
          </p:cNvSpPr>
          <p:nvPr>
            <p:ph type="body" sz="quarter" idx="21" hasCustomPrompt="1"/>
          </p:nvPr>
        </p:nvSpPr>
        <p:spPr>
          <a:xfrm>
            <a:off x="6347008" y="1665288"/>
            <a:ext cx="2331881" cy="440233"/>
          </a:xfrm>
          <a:prstGeom prst="rect">
            <a:avLst/>
          </a:prstGeom>
          <a:solidFill>
            <a:schemeClr val="accent5"/>
          </a:solidFill>
        </p:spPr>
        <p:txBody>
          <a:bodyPr vert="horz" lIns="108000" tIns="90000" rIns="108000" bIns="90000"/>
          <a:lstStyle>
            <a:lvl1pPr marL="342900" indent="-342900" algn="l" defTabSz="912813" rtl="0" eaLnBrk="1" fontAlgn="base" hangingPunct="1">
              <a:spcBef>
                <a:spcPts val="600"/>
              </a:spcBef>
              <a:spcAft>
                <a:spcPts val="600"/>
              </a:spcAft>
              <a:buFont typeface="+mj-lt"/>
              <a:buAutoNum type="arabicPeriod" startAt="3"/>
              <a:defRPr lang="en-US" sz="1400" b="1" kern="1200" dirty="0" smtClean="0">
                <a:solidFill>
                  <a:srgbClr val="FFFFFF"/>
                </a:solidFill>
                <a:latin typeface="+mn-lt"/>
                <a:ea typeface="ＭＳ Ｐゴシック" charset="0"/>
                <a:cs typeface="ＭＳ Ｐゴシック" charset="0"/>
              </a:defRPr>
            </a:lvl1pPr>
          </a:lstStyle>
          <a:p>
            <a:pPr lvl="0"/>
            <a:r>
              <a:rPr lang="en-AU" dirty="0" smtClean="0"/>
              <a:t>Category</a:t>
            </a:r>
            <a:endParaRPr lang="en-US" dirty="0"/>
          </a:p>
        </p:txBody>
      </p:sp>
      <p:sp>
        <p:nvSpPr>
          <p:cNvPr id="35" name="Text Placeholder 2"/>
          <p:cNvSpPr>
            <a:spLocks noGrp="1"/>
          </p:cNvSpPr>
          <p:nvPr>
            <p:ph type="body" sz="quarter" idx="22"/>
          </p:nvPr>
        </p:nvSpPr>
        <p:spPr>
          <a:xfrm>
            <a:off x="6347008" y="2099887"/>
            <a:ext cx="2331881" cy="3561137"/>
          </a:xfrm>
          <a:prstGeom prst="rect">
            <a:avLst/>
          </a:prstGeom>
          <a:solidFill>
            <a:schemeClr val="accent1"/>
          </a:solidFill>
        </p:spPr>
        <p:txBody>
          <a:bodyPr vert="horz" lIns="108000" tIns="90000" rIns="108000" bIns="90000"/>
          <a:lstStyle>
            <a:lvl1pPr marL="0" indent="0" algn="l"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18"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9"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1"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4"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228063189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_Grouping_3">
    <p:spTree>
      <p:nvGrpSpPr>
        <p:cNvPr id="1" name=""/>
        <p:cNvGrpSpPr/>
        <p:nvPr/>
      </p:nvGrpSpPr>
      <p:grpSpPr>
        <a:xfrm>
          <a:off x="0" y="0"/>
          <a:ext cx="0" cy="0"/>
          <a:chOff x="0" y="0"/>
          <a:chExt cx="0" cy="0"/>
        </a:xfrm>
      </p:grpSpPr>
      <p:sp>
        <p:nvSpPr>
          <p:cNvPr id="60" name="Text Placeholder 3"/>
          <p:cNvSpPr>
            <a:spLocks noGrp="1"/>
          </p:cNvSpPr>
          <p:nvPr>
            <p:ph type="body" sz="quarter" idx="22"/>
          </p:nvPr>
        </p:nvSpPr>
        <p:spPr>
          <a:xfrm>
            <a:off x="2612738" y="3758378"/>
            <a:ext cx="1872000" cy="1673400"/>
          </a:xfrm>
          <a:prstGeom prst="rect">
            <a:avLst/>
          </a:prstGeom>
          <a:solidFill>
            <a:schemeClr val="accent5"/>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62" name="Text Placeholder 3"/>
          <p:cNvSpPr>
            <a:spLocks noGrp="1"/>
          </p:cNvSpPr>
          <p:nvPr>
            <p:ph type="body" sz="quarter" idx="26"/>
          </p:nvPr>
        </p:nvSpPr>
        <p:spPr>
          <a:xfrm>
            <a:off x="6749467" y="3758378"/>
            <a:ext cx="1927808" cy="1673400"/>
          </a:xfrm>
          <a:prstGeom prst="rect">
            <a:avLst/>
          </a:prstGeom>
          <a:solidFill>
            <a:schemeClr val="accent5"/>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cxnSp>
        <p:nvCxnSpPr>
          <p:cNvPr id="35" name="Straight Connector 34"/>
          <p:cNvCxnSpPr/>
          <p:nvPr userDrawn="1"/>
        </p:nvCxnSpPr>
        <p:spPr>
          <a:xfrm>
            <a:off x="469062" y="1669032"/>
            <a:ext cx="0" cy="376274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4575405" y="1669032"/>
            <a:ext cx="0" cy="376274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 Placeholder 6"/>
          <p:cNvSpPr>
            <a:spLocks noGrp="1"/>
          </p:cNvSpPr>
          <p:nvPr>
            <p:ph type="body" sz="quarter" idx="20" hasCustomPrompt="1"/>
          </p:nvPr>
        </p:nvSpPr>
        <p:spPr>
          <a:xfrm>
            <a:off x="558882" y="1762124"/>
            <a:ext cx="1862940" cy="1852842"/>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a:t>
            </a:r>
            <a:r>
              <a:rPr lang="en-AU" dirty="0" smtClean="0"/>
              <a:t>click to add text</a:t>
            </a:r>
            <a:endParaRPr lang="en-US" dirty="0" smtClean="0"/>
          </a:p>
        </p:txBody>
      </p:sp>
      <p:sp>
        <p:nvSpPr>
          <p:cNvPr id="38" name="Text Placeholder 10"/>
          <p:cNvSpPr txBox="1">
            <a:spLocks/>
          </p:cNvSpPr>
          <p:nvPr userDrawn="1"/>
        </p:nvSpPr>
        <p:spPr>
          <a:xfrm>
            <a:off x="541261" y="15834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1</a:t>
            </a:r>
            <a:endParaRPr lang="en-AU" b="0" dirty="0" smtClean="0">
              <a:solidFill>
                <a:schemeClr val="tx2"/>
              </a:solidFill>
            </a:endParaRPr>
          </a:p>
        </p:txBody>
      </p:sp>
      <p:cxnSp>
        <p:nvCxnSpPr>
          <p:cNvPr id="39" name="Straight Connector 38"/>
          <p:cNvCxnSpPr/>
          <p:nvPr userDrawn="1"/>
        </p:nvCxnSpPr>
        <p:spPr>
          <a:xfrm>
            <a:off x="2510231" y="1669032"/>
            <a:ext cx="0" cy="376274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 Placeholder 6"/>
          <p:cNvSpPr>
            <a:spLocks noGrp="1"/>
          </p:cNvSpPr>
          <p:nvPr>
            <p:ph type="body" sz="quarter" idx="21" hasCustomPrompt="1"/>
          </p:nvPr>
        </p:nvSpPr>
        <p:spPr>
          <a:xfrm>
            <a:off x="2620209" y="1762123"/>
            <a:ext cx="1857627" cy="1844375"/>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a:t>
            </a:r>
            <a:r>
              <a:rPr lang="en-AU" dirty="0" smtClean="0"/>
              <a:t>click to add text</a:t>
            </a:r>
            <a:endParaRPr lang="en-US" dirty="0" smtClean="0"/>
          </a:p>
        </p:txBody>
      </p:sp>
      <p:sp>
        <p:nvSpPr>
          <p:cNvPr id="41" name="Text Placeholder 10"/>
          <p:cNvSpPr txBox="1">
            <a:spLocks/>
          </p:cNvSpPr>
          <p:nvPr userDrawn="1"/>
        </p:nvSpPr>
        <p:spPr>
          <a:xfrm>
            <a:off x="2587078" y="15834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2</a:t>
            </a:r>
            <a:endParaRPr lang="en-AU" b="0" dirty="0" smtClean="0">
              <a:solidFill>
                <a:schemeClr val="tx2"/>
              </a:solidFill>
            </a:endParaRPr>
          </a:p>
        </p:txBody>
      </p:sp>
      <p:sp>
        <p:nvSpPr>
          <p:cNvPr id="42" name="Text Placeholder 6"/>
          <p:cNvSpPr>
            <a:spLocks noGrp="1"/>
          </p:cNvSpPr>
          <p:nvPr>
            <p:ph type="body" sz="quarter" idx="29" hasCustomPrompt="1"/>
          </p:nvPr>
        </p:nvSpPr>
        <p:spPr>
          <a:xfrm>
            <a:off x="4685584" y="1762124"/>
            <a:ext cx="1862940" cy="1852842"/>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a:t>
            </a:r>
            <a:r>
              <a:rPr lang="en-AU" dirty="0" smtClean="0"/>
              <a:t>click to add text</a:t>
            </a:r>
            <a:endParaRPr lang="en-US" dirty="0" smtClean="0"/>
          </a:p>
        </p:txBody>
      </p:sp>
      <p:cxnSp>
        <p:nvCxnSpPr>
          <p:cNvPr id="50" name="Straight Connector 49"/>
          <p:cNvCxnSpPr/>
          <p:nvPr userDrawn="1"/>
        </p:nvCxnSpPr>
        <p:spPr>
          <a:xfrm>
            <a:off x="6639488" y="1669032"/>
            <a:ext cx="0" cy="376274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1" name="Text Placeholder 6"/>
          <p:cNvSpPr>
            <a:spLocks noGrp="1"/>
          </p:cNvSpPr>
          <p:nvPr>
            <p:ph type="body" sz="quarter" idx="30" hasCustomPrompt="1"/>
          </p:nvPr>
        </p:nvSpPr>
        <p:spPr>
          <a:xfrm>
            <a:off x="6749467" y="1762123"/>
            <a:ext cx="1926221" cy="1844375"/>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a:t>
            </a:r>
            <a:r>
              <a:rPr lang="en-AU" dirty="0" smtClean="0"/>
              <a:t>click to add text</a:t>
            </a:r>
            <a:endParaRPr lang="en-US" dirty="0" smtClean="0"/>
          </a:p>
        </p:txBody>
      </p:sp>
      <p:sp>
        <p:nvSpPr>
          <p:cNvPr id="52" name="Text Placeholder 10"/>
          <p:cNvSpPr txBox="1">
            <a:spLocks/>
          </p:cNvSpPr>
          <p:nvPr userDrawn="1"/>
        </p:nvSpPr>
        <p:spPr>
          <a:xfrm>
            <a:off x="4685588" y="15834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3</a:t>
            </a:r>
            <a:endParaRPr lang="en-AU" b="0" dirty="0" smtClean="0">
              <a:solidFill>
                <a:schemeClr val="tx2"/>
              </a:solidFill>
            </a:endParaRPr>
          </a:p>
        </p:txBody>
      </p:sp>
      <p:sp>
        <p:nvSpPr>
          <p:cNvPr id="53" name="Text Placeholder 10"/>
          <p:cNvSpPr txBox="1">
            <a:spLocks/>
          </p:cNvSpPr>
          <p:nvPr userDrawn="1"/>
        </p:nvSpPr>
        <p:spPr>
          <a:xfrm>
            <a:off x="6810989" y="15834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4</a:t>
            </a:r>
            <a:endParaRPr lang="en-AU" b="0" dirty="0" smtClean="0">
              <a:solidFill>
                <a:schemeClr val="tx2"/>
              </a:solidFill>
            </a:endParaRPr>
          </a:p>
        </p:txBody>
      </p:sp>
      <p:sp>
        <p:nvSpPr>
          <p:cNvPr id="63" name="Text Placeholder 3"/>
          <p:cNvSpPr>
            <a:spLocks noGrp="1"/>
          </p:cNvSpPr>
          <p:nvPr>
            <p:ph type="body" sz="quarter" idx="18"/>
          </p:nvPr>
        </p:nvSpPr>
        <p:spPr>
          <a:xfrm>
            <a:off x="560116" y="3758378"/>
            <a:ext cx="1861705" cy="1673400"/>
          </a:xfrm>
          <a:prstGeom prst="rect">
            <a:avLst/>
          </a:prstGeom>
          <a:solidFill>
            <a:schemeClr val="accent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64" name="Text Placeholder 3"/>
          <p:cNvSpPr>
            <a:spLocks noGrp="1"/>
          </p:cNvSpPr>
          <p:nvPr>
            <p:ph type="body" sz="quarter" idx="28"/>
          </p:nvPr>
        </p:nvSpPr>
        <p:spPr>
          <a:xfrm>
            <a:off x="4689373" y="3758378"/>
            <a:ext cx="1861705" cy="1673400"/>
          </a:xfrm>
          <a:prstGeom prst="rect">
            <a:avLst/>
          </a:prstGeom>
          <a:solidFill>
            <a:schemeClr val="accent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65"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67"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68"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2"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345811019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ilter/Process Diagram_1">
    <p:spTree>
      <p:nvGrpSpPr>
        <p:cNvPr id="1" name=""/>
        <p:cNvGrpSpPr/>
        <p:nvPr/>
      </p:nvGrpSpPr>
      <p:grpSpPr>
        <a:xfrm>
          <a:off x="0" y="0"/>
          <a:ext cx="0" cy="0"/>
          <a:chOff x="0" y="0"/>
          <a:chExt cx="0" cy="0"/>
        </a:xfrm>
      </p:grpSpPr>
      <p:sp>
        <p:nvSpPr>
          <p:cNvPr id="24" name="Isosceles Triangle 23"/>
          <p:cNvSpPr/>
          <p:nvPr userDrawn="1"/>
        </p:nvSpPr>
        <p:spPr>
          <a:xfrm rot="5400000">
            <a:off x="2109961" y="1632895"/>
            <a:ext cx="416648" cy="492711"/>
          </a:xfrm>
          <a:prstGeom prst="triangle">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Placeholder 31"/>
          <p:cNvSpPr>
            <a:spLocks noGrp="1"/>
          </p:cNvSpPr>
          <p:nvPr>
            <p:ph type="body" sz="quarter" idx="11"/>
          </p:nvPr>
        </p:nvSpPr>
        <p:spPr>
          <a:xfrm>
            <a:off x="469155" y="1290776"/>
            <a:ext cx="1548000" cy="237385"/>
          </a:xfrm>
          <a:prstGeom prst="rect">
            <a:avLst/>
          </a:prstGeom>
        </p:spPr>
        <p:txBody>
          <a:bodyPr vert="horz" lIns="0" tIns="0" rIns="0" bIns="0"/>
          <a:lstStyle>
            <a:lvl1pPr marL="0" indent="0" algn="ctr">
              <a:buNone/>
              <a:defRPr lang="en-US" sz="1400" b="1" kern="120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26" name="Text Placeholder 2"/>
          <p:cNvSpPr>
            <a:spLocks noGrp="1"/>
          </p:cNvSpPr>
          <p:nvPr>
            <p:ph type="body" sz="quarter" idx="18"/>
          </p:nvPr>
        </p:nvSpPr>
        <p:spPr>
          <a:xfrm>
            <a:off x="469155" y="1670525"/>
            <a:ext cx="1548000" cy="3990499"/>
          </a:xfrm>
          <a:prstGeom prst="rect">
            <a:avLst/>
          </a:prstGeom>
          <a:solidFill>
            <a:schemeClr val="accent1"/>
          </a:solidFill>
        </p:spPr>
        <p:txBody>
          <a:bodyPr vert="horz" lIns="108000" tIns="180000" rIns="108000" bIns="9000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7" name="Text Placeholder 2"/>
          <p:cNvSpPr>
            <a:spLocks noGrp="1"/>
          </p:cNvSpPr>
          <p:nvPr>
            <p:ph type="body" sz="quarter" idx="22"/>
          </p:nvPr>
        </p:nvSpPr>
        <p:spPr>
          <a:xfrm>
            <a:off x="4728974" y="1670526"/>
            <a:ext cx="1908000" cy="900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8" name="Text Placeholder 2"/>
          <p:cNvSpPr>
            <a:spLocks noGrp="1"/>
          </p:cNvSpPr>
          <p:nvPr>
            <p:ph type="body" sz="quarter" idx="23"/>
          </p:nvPr>
        </p:nvSpPr>
        <p:spPr>
          <a:xfrm>
            <a:off x="4728974" y="2634380"/>
            <a:ext cx="1908000" cy="900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9" name="Text Placeholder 2"/>
          <p:cNvSpPr>
            <a:spLocks noGrp="1"/>
          </p:cNvSpPr>
          <p:nvPr>
            <p:ph type="body" sz="quarter" idx="24"/>
          </p:nvPr>
        </p:nvSpPr>
        <p:spPr>
          <a:xfrm>
            <a:off x="4728974" y="3797170"/>
            <a:ext cx="1908000" cy="900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0" name="Text Placeholder 2"/>
          <p:cNvSpPr>
            <a:spLocks noGrp="1"/>
          </p:cNvSpPr>
          <p:nvPr>
            <p:ph type="body" sz="quarter" idx="25"/>
          </p:nvPr>
        </p:nvSpPr>
        <p:spPr>
          <a:xfrm>
            <a:off x="4728974" y="4761025"/>
            <a:ext cx="1908000" cy="900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1" name="Text Placeholder 31"/>
          <p:cNvSpPr>
            <a:spLocks noGrp="1"/>
          </p:cNvSpPr>
          <p:nvPr>
            <p:ph type="body" sz="quarter" idx="26"/>
          </p:nvPr>
        </p:nvSpPr>
        <p:spPr>
          <a:xfrm>
            <a:off x="2597574" y="1290776"/>
            <a:ext cx="1548000" cy="237385"/>
          </a:xfrm>
          <a:prstGeom prst="rect">
            <a:avLst/>
          </a:prstGeom>
        </p:spPr>
        <p:txBody>
          <a:bodyPr vert="horz" lIns="0" tIns="0" rIns="0" bIns="0"/>
          <a:lstStyle>
            <a:lvl1pPr marL="0" indent="0" algn="ctr">
              <a:buNone/>
              <a:defRPr lang="en-US" sz="1400" b="1" kern="120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32" name="Text Placeholder 2"/>
          <p:cNvSpPr>
            <a:spLocks noGrp="1"/>
          </p:cNvSpPr>
          <p:nvPr>
            <p:ph type="body" sz="quarter" idx="27"/>
          </p:nvPr>
        </p:nvSpPr>
        <p:spPr>
          <a:xfrm>
            <a:off x="2597574" y="1670525"/>
            <a:ext cx="1548000" cy="3990499"/>
          </a:xfrm>
          <a:prstGeom prst="rect">
            <a:avLst/>
          </a:prstGeom>
          <a:solidFill>
            <a:schemeClr val="accent1"/>
          </a:solidFill>
        </p:spPr>
        <p:txBody>
          <a:bodyPr vert="horz" lIns="108000" tIns="180000" rIns="108000" bIns="9000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3" name="Isosceles Triangle 32"/>
          <p:cNvSpPr/>
          <p:nvPr userDrawn="1"/>
        </p:nvSpPr>
        <p:spPr>
          <a:xfrm rot="5400000">
            <a:off x="4240642" y="1632895"/>
            <a:ext cx="416648" cy="492711"/>
          </a:xfrm>
          <a:prstGeom prst="triangle">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userDrawn="1"/>
        </p:nvCxnSpPr>
        <p:spPr>
          <a:xfrm flipV="1">
            <a:off x="4728974" y="3654323"/>
            <a:ext cx="3948301" cy="605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Text Placeholder 31"/>
          <p:cNvSpPr>
            <a:spLocks noGrp="1"/>
          </p:cNvSpPr>
          <p:nvPr>
            <p:ph type="body" sz="quarter" idx="28"/>
          </p:nvPr>
        </p:nvSpPr>
        <p:spPr>
          <a:xfrm>
            <a:off x="4728974" y="1290776"/>
            <a:ext cx="1907767" cy="237385"/>
          </a:xfrm>
          <a:prstGeom prst="rect">
            <a:avLst/>
          </a:prstGeom>
        </p:spPr>
        <p:txBody>
          <a:bodyPr vert="horz" lIns="0" tIns="0" rIns="0" bIns="0"/>
          <a:lstStyle>
            <a:lvl1pPr marL="0" indent="0" algn="ctr">
              <a:buNone/>
              <a:defRPr lang="en-US" sz="1400" b="1" kern="120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36" name="Text Placeholder 10"/>
          <p:cNvSpPr txBox="1">
            <a:spLocks/>
          </p:cNvSpPr>
          <p:nvPr userDrawn="1"/>
        </p:nvSpPr>
        <p:spPr>
          <a:xfrm>
            <a:off x="6808322" y="1665288"/>
            <a:ext cx="1868954" cy="424058"/>
          </a:xfrm>
          <a:prstGeom prst="rect">
            <a:avLst/>
          </a:prstGeom>
        </p:spPr>
        <p:txBody>
          <a:bodyPr vert="horz" lIns="0" tIns="0" rIns="0" bIns="0" anchor="b" anchorCtr="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300"/>
              </a:spcAft>
              <a:buClr>
                <a:srgbClr val="868072"/>
              </a:buClr>
              <a:buNone/>
            </a:pPr>
            <a:r>
              <a:rPr lang="en-AU" sz="1400" dirty="0" smtClean="0">
                <a:solidFill>
                  <a:schemeClr val="tx1"/>
                </a:solidFill>
              </a:rPr>
              <a:t>Step 1</a:t>
            </a:r>
            <a:endParaRPr lang="en-AU" sz="1400" b="0" dirty="0">
              <a:solidFill>
                <a:schemeClr val="tx1"/>
              </a:solidFill>
            </a:endParaRPr>
          </a:p>
        </p:txBody>
      </p:sp>
      <p:sp>
        <p:nvSpPr>
          <p:cNvPr id="37" name="Text Placeholder 35"/>
          <p:cNvSpPr>
            <a:spLocks noGrp="1"/>
          </p:cNvSpPr>
          <p:nvPr>
            <p:ph type="body" sz="quarter" idx="13" hasCustomPrompt="1"/>
          </p:nvPr>
        </p:nvSpPr>
        <p:spPr>
          <a:xfrm>
            <a:off x="6804439" y="2105896"/>
            <a:ext cx="1872836" cy="1421717"/>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a:t>
            </a:r>
            <a:endParaRPr lang="en-US" dirty="0"/>
          </a:p>
        </p:txBody>
      </p:sp>
      <p:sp>
        <p:nvSpPr>
          <p:cNvPr id="38" name="Text Placeholder 10"/>
          <p:cNvSpPr txBox="1">
            <a:spLocks/>
          </p:cNvSpPr>
          <p:nvPr userDrawn="1"/>
        </p:nvSpPr>
        <p:spPr>
          <a:xfrm>
            <a:off x="6808322" y="3802719"/>
            <a:ext cx="1868954" cy="424058"/>
          </a:xfrm>
          <a:prstGeom prst="rect">
            <a:avLst/>
          </a:prstGeom>
        </p:spPr>
        <p:txBody>
          <a:bodyPr vert="horz" lIns="0" tIns="0" rIns="0" bIns="0" anchor="b" anchorCtr="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300"/>
              </a:spcAft>
              <a:buClr>
                <a:srgbClr val="868072"/>
              </a:buClr>
              <a:buNone/>
            </a:pPr>
            <a:r>
              <a:rPr lang="en-AU" sz="1400" dirty="0" smtClean="0">
                <a:solidFill>
                  <a:schemeClr val="tx1"/>
                </a:solidFill>
              </a:rPr>
              <a:t>Step 2</a:t>
            </a:r>
            <a:endParaRPr lang="en-AU" sz="1400" b="0" dirty="0">
              <a:solidFill>
                <a:schemeClr val="tx1"/>
              </a:solidFill>
            </a:endParaRPr>
          </a:p>
        </p:txBody>
      </p:sp>
      <p:sp>
        <p:nvSpPr>
          <p:cNvPr id="39" name="Text Placeholder 35"/>
          <p:cNvSpPr>
            <a:spLocks noGrp="1"/>
          </p:cNvSpPr>
          <p:nvPr>
            <p:ph type="body" sz="quarter" idx="29" hasCustomPrompt="1"/>
          </p:nvPr>
        </p:nvSpPr>
        <p:spPr>
          <a:xfrm>
            <a:off x="6804439" y="4243327"/>
            <a:ext cx="1872836" cy="1417698"/>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a:t>
            </a:r>
            <a:endParaRPr lang="en-US" dirty="0"/>
          </a:p>
        </p:txBody>
      </p:sp>
      <p:sp>
        <p:nvSpPr>
          <p:cNvPr id="4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4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1"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265929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_2 Presenters">
    <p:bg>
      <p:bgPr>
        <a:solidFill>
          <a:schemeClr val="bg1"/>
        </a:solidFill>
        <a:effectLst/>
      </p:bgPr>
    </p:bg>
    <p:spTree>
      <p:nvGrpSpPr>
        <p:cNvPr id="1" name=""/>
        <p:cNvGrpSpPr/>
        <p:nvPr/>
      </p:nvGrpSpPr>
      <p:grpSpPr>
        <a:xfrm>
          <a:off x="0" y="0"/>
          <a:ext cx="0" cy="0"/>
          <a:chOff x="0" y="0"/>
          <a:chExt cx="0" cy="0"/>
        </a:xfrm>
      </p:grpSpPr>
      <p:sp>
        <p:nvSpPr>
          <p:cNvPr id="30" name="Rectangle 29"/>
          <p:cNvSpPr/>
          <p:nvPr userDrawn="1"/>
        </p:nvSpPr>
        <p:spPr>
          <a:xfrm>
            <a:off x="471906" y="3074737"/>
            <a:ext cx="3959225" cy="13066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32" name="Rectangle 31"/>
          <p:cNvSpPr/>
          <p:nvPr userDrawn="1"/>
        </p:nvSpPr>
        <p:spPr>
          <a:xfrm>
            <a:off x="-1" y="1"/>
            <a:ext cx="9144001" cy="31124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33" name="Title 5"/>
          <p:cNvSpPr>
            <a:spLocks noGrp="1"/>
          </p:cNvSpPr>
          <p:nvPr>
            <p:ph type="title" hasCustomPrompt="1"/>
          </p:nvPr>
        </p:nvSpPr>
        <p:spPr>
          <a:xfrm>
            <a:off x="597189" y="1865860"/>
            <a:ext cx="8078499" cy="532965"/>
          </a:xfrm>
          <a:prstGeom prst="rect">
            <a:avLst/>
          </a:prstGeom>
        </p:spPr>
        <p:txBody>
          <a:bodyPr vert="horz" lIns="0" anchor="b" anchorCtr="0"/>
          <a:lstStyle>
            <a:lvl1pPr>
              <a:defRPr lang="en-US" sz="2600" b="1" kern="1200" baseline="0" dirty="0" smtClean="0">
                <a:solidFill>
                  <a:schemeClr val="bg1"/>
                </a:solidFill>
                <a:latin typeface="Arial" pitchFamily="34" charset="0"/>
                <a:ea typeface="ＭＳ Ｐゴシック" charset="0"/>
                <a:cs typeface="Arial" pitchFamily="34" charset="0"/>
              </a:defRPr>
            </a:lvl1pPr>
          </a:lstStyle>
          <a:p>
            <a:r>
              <a:rPr lang="en-AU" dirty="0" smtClean="0"/>
              <a:t>Click to edit presentation title</a:t>
            </a:r>
            <a:endParaRPr lang="en-US" dirty="0"/>
          </a:p>
        </p:txBody>
      </p:sp>
      <p:sp>
        <p:nvSpPr>
          <p:cNvPr id="34" name="Text Placeholder 9"/>
          <p:cNvSpPr>
            <a:spLocks noGrp="1"/>
          </p:cNvSpPr>
          <p:nvPr>
            <p:ph type="body" sz="quarter" idx="10" hasCustomPrompt="1"/>
          </p:nvPr>
        </p:nvSpPr>
        <p:spPr>
          <a:xfrm>
            <a:off x="597189" y="2379544"/>
            <a:ext cx="8078499" cy="360028"/>
          </a:xfrm>
          <a:prstGeom prst="rect">
            <a:avLst/>
          </a:prstGeom>
        </p:spPr>
        <p:txBody>
          <a:bodyPr vert="horz" lIns="0" tIns="0" bIns="0"/>
          <a:lstStyle>
            <a:lvl1pPr marL="0" indent="0">
              <a:buNone/>
              <a:defRPr lang="en-AU" sz="1800" b="1" kern="1200" dirty="0" smtClean="0">
                <a:solidFill>
                  <a:schemeClr val="bg1"/>
                </a:solidFill>
                <a:latin typeface="+mn-lt"/>
                <a:ea typeface="ＭＳ Ｐゴシック" charset="0"/>
                <a:cs typeface="ＭＳ Ｐゴシック" charset="0"/>
              </a:defRPr>
            </a:lvl1pPr>
            <a:lvl2pPr>
              <a:defRPr lang="en-AU" sz="1800" b="1" kern="1200" dirty="0" smtClean="0">
                <a:solidFill>
                  <a:schemeClr val="bg1"/>
                </a:solidFill>
                <a:latin typeface="+mn-lt"/>
                <a:ea typeface="ＭＳ Ｐゴシック" charset="0"/>
                <a:cs typeface="ＭＳ Ｐゴシック" charset="0"/>
              </a:defRPr>
            </a:lvl2pPr>
            <a:lvl3pPr>
              <a:defRPr lang="en-AU" sz="1800" b="1" kern="1200" dirty="0" smtClean="0">
                <a:solidFill>
                  <a:schemeClr val="bg1"/>
                </a:solidFill>
                <a:latin typeface="+mn-lt"/>
                <a:ea typeface="ＭＳ Ｐゴシック" charset="0"/>
                <a:cs typeface="ＭＳ Ｐゴシック" charset="0"/>
              </a:defRPr>
            </a:lvl3pPr>
            <a:lvl4pPr>
              <a:defRPr lang="en-AU" sz="1800" b="1" kern="1200" dirty="0" smtClean="0">
                <a:solidFill>
                  <a:schemeClr val="bg1"/>
                </a:solidFill>
                <a:latin typeface="+mn-lt"/>
                <a:ea typeface="ＭＳ Ｐゴシック" charset="0"/>
                <a:cs typeface="ＭＳ Ｐゴシック" charset="0"/>
              </a:defRPr>
            </a:lvl4pPr>
          </a:lstStyle>
          <a:p>
            <a:pPr lvl="0"/>
            <a:r>
              <a:rPr lang="en-AU" dirty="0" smtClean="0"/>
              <a:t>Click to edit presentation subtitle</a:t>
            </a:r>
          </a:p>
        </p:txBody>
      </p:sp>
      <p:sp>
        <p:nvSpPr>
          <p:cNvPr id="36" name="Text Placeholder 28"/>
          <p:cNvSpPr>
            <a:spLocks noGrp="1"/>
          </p:cNvSpPr>
          <p:nvPr>
            <p:ph type="body" sz="quarter" idx="11" hasCustomPrompt="1"/>
          </p:nvPr>
        </p:nvSpPr>
        <p:spPr>
          <a:xfrm>
            <a:off x="597189" y="2803974"/>
            <a:ext cx="8078500" cy="224805"/>
          </a:xfrm>
          <a:prstGeom prst="rect">
            <a:avLst/>
          </a:prstGeom>
        </p:spPr>
        <p:txBody>
          <a:bodyPr vert="horz" lIns="0" tIns="0" rIns="0" bIns="0"/>
          <a:lstStyle>
            <a:lvl1pPr marL="0" indent="0" algn="l" defTabSz="912813" rtl="0" eaLnBrk="1" fontAlgn="base" hangingPunct="1">
              <a:spcBef>
                <a:spcPts val="600"/>
              </a:spcBef>
              <a:spcAft>
                <a:spcPts val="600"/>
              </a:spcAft>
              <a:buFont typeface="Arial" pitchFamily="34" charset="0"/>
              <a:buNone/>
              <a:defRPr lang="en-US" sz="1200" b="0" kern="1200" dirty="0" smtClean="0">
                <a:solidFill>
                  <a:schemeClr val="bg1"/>
                </a:solidFill>
                <a:latin typeface="+mn-lt"/>
                <a:ea typeface="ＭＳ Ｐゴシック" charset="0"/>
                <a:cs typeface="ＭＳ Ｐゴシック" charset="0"/>
              </a:defRPr>
            </a:lvl1pPr>
          </a:lstStyle>
          <a:p>
            <a:pPr lvl="0"/>
            <a:r>
              <a:rPr lang="en-AU" dirty="0" smtClean="0"/>
              <a:t>Click to edit date</a:t>
            </a:r>
            <a:endParaRPr lang="en-US" dirty="0"/>
          </a:p>
        </p:txBody>
      </p:sp>
      <p:sp>
        <p:nvSpPr>
          <p:cNvPr id="37" name="Text Placeholder 30"/>
          <p:cNvSpPr>
            <a:spLocks noGrp="1"/>
          </p:cNvSpPr>
          <p:nvPr>
            <p:ph type="body" sz="quarter" idx="12" hasCustomPrompt="1"/>
          </p:nvPr>
        </p:nvSpPr>
        <p:spPr>
          <a:xfrm>
            <a:off x="597188" y="3169207"/>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38" name="Text Placeholder 34"/>
          <p:cNvSpPr>
            <a:spLocks noGrp="1"/>
          </p:cNvSpPr>
          <p:nvPr>
            <p:ph type="body" sz="quarter" idx="13" hasCustomPrompt="1"/>
          </p:nvPr>
        </p:nvSpPr>
        <p:spPr>
          <a:xfrm>
            <a:off x="597188" y="3437751"/>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39" name="Text Placeholder 30"/>
          <p:cNvSpPr>
            <a:spLocks noGrp="1"/>
          </p:cNvSpPr>
          <p:nvPr>
            <p:ph type="body" sz="quarter" idx="14" hasCustomPrompt="1"/>
          </p:nvPr>
        </p:nvSpPr>
        <p:spPr>
          <a:xfrm>
            <a:off x="597188" y="3777472"/>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40" name="Text Placeholder 34"/>
          <p:cNvSpPr>
            <a:spLocks noGrp="1"/>
          </p:cNvSpPr>
          <p:nvPr>
            <p:ph type="body" sz="quarter" idx="15" hasCustomPrompt="1"/>
          </p:nvPr>
        </p:nvSpPr>
        <p:spPr>
          <a:xfrm>
            <a:off x="597188" y="4046016"/>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41" name="TextBox 40"/>
          <p:cNvSpPr txBox="1"/>
          <p:nvPr userDrawn="1"/>
        </p:nvSpPr>
        <p:spPr bwMode="auto">
          <a:xfrm>
            <a:off x="465554" y="6518493"/>
            <a:ext cx="6920498" cy="138499"/>
          </a:xfrm>
          <a:prstGeom prst="rect">
            <a:avLst/>
          </a:prstGeom>
          <a:solidFill>
            <a:schemeClr val="bg1"/>
          </a:solidFill>
          <a:ln>
            <a:noFill/>
          </a:ln>
          <a:extLst/>
        </p:spPr>
        <p:txBody>
          <a:bodyPr wrap="square" lIns="0" tIns="0" rIns="0" bIns="0" rtlCol="0" anchor="ctr" anchorCtr="0">
            <a:spAutoFit/>
          </a:bodyPr>
          <a:lstStyle/>
          <a:p>
            <a:pPr algn="l">
              <a:spcBef>
                <a:spcPct val="0"/>
              </a:spcBef>
              <a:buClr>
                <a:srgbClr val="01286D"/>
              </a:buClr>
              <a:buSzPct val="80000"/>
              <a:buFont typeface="Wingdings" pitchFamily="2" charset="2"/>
              <a:buNone/>
            </a:pPr>
            <a:r>
              <a:rPr lang="en-US" sz="900" b="0" dirty="0" smtClean="0">
                <a:solidFill>
                  <a:schemeClr val="tx2"/>
                </a:solidFill>
              </a:rPr>
              <a:t>For investment professional use only and not for general public distribution</a:t>
            </a:r>
          </a:p>
        </p:txBody>
      </p:sp>
      <p:pic>
        <p:nvPicPr>
          <p:cNvPr id="16" name="Picture 15"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15790512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ilter/Process Diagram_2">
    <p:spTree>
      <p:nvGrpSpPr>
        <p:cNvPr id="1" name=""/>
        <p:cNvGrpSpPr/>
        <p:nvPr/>
      </p:nvGrpSpPr>
      <p:grpSpPr>
        <a:xfrm>
          <a:off x="0" y="0"/>
          <a:ext cx="0" cy="0"/>
          <a:chOff x="0" y="0"/>
          <a:chExt cx="0" cy="0"/>
        </a:xfrm>
      </p:grpSpPr>
      <p:cxnSp>
        <p:nvCxnSpPr>
          <p:cNvPr id="25" name="Straight Connector 24"/>
          <p:cNvCxnSpPr/>
          <p:nvPr userDrawn="1"/>
        </p:nvCxnSpPr>
        <p:spPr>
          <a:xfrm>
            <a:off x="4575405" y="2179484"/>
            <a:ext cx="0" cy="3443738"/>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 Placeholder 3"/>
          <p:cNvSpPr>
            <a:spLocks noGrp="1"/>
          </p:cNvSpPr>
          <p:nvPr userDrawn="1">
            <p:ph type="body" sz="quarter" idx="15"/>
          </p:nvPr>
        </p:nvSpPr>
        <p:spPr>
          <a:xfrm>
            <a:off x="2580482" y="1671807"/>
            <a:ext cx="3986212" cy="738188"/>
          </a:xfrm>
          <a:prstGeom prst="rect">
            <a:avLst/>
          </a:prstGeom>
          <a:solidFill>
            <a:schemeClr val="accent1"/>
          </a:solidFill>
        </p:spPr>
        <p:txBody>
          <a:bodyPr vert="horz" lIns="180000" tIns="180000" rIns="180000" bIns="180000" anchor="ctr" anchorCtr="0"/>
          <a:lstStyle>
            <a:lvl1pPr marL="0" indent="0" algn="ctr" defTabSz="912813" rtl="0" eaLnBrk="1" fontAlgn="base" hangingPunct="1">
              <a:spcBef>
                <a:spcPts val="0"/>
              </a:spcBef>
              <a:spcAft>
                <a:spcPts val="300"/>
              </a:spcAft>
              <a:buNone/>
              <a:defRPr lang="en-AU" sz="16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cxnSp>
        <p:nvCxnSpPr>
          <p:cNvPr id="23" name="Straight Connector 22"/>
          <p:cNvCxnSpPr/>
          <p:nvPr userDrawn="1"/>
        </p:nvCxnSpPr>
        <p:spPr>
          <a:xfrm>
            <a:off x="468313" y="2848924"/>
            <a:ext cx="8208962"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H="1">
            <a:off x="469062" y="2848437"/>
            <a:ext cx="5336" cy="280782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flipH="1">
            <a:off x="2530335" y="2848437"/>
            <a:ext cx="3096" cy="280782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6632697" y="2848437"/>
            <a:ext cx="5161" cy="280782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8685303" y="2848437"/>
            <a:ext cx="6350" cy="2807826"/>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 Placeholder 2"/>
          <p:cNvSpPr>
            <a:spLocks noGrp="1"/>
          </p:cNvSpPr>
          <p:nvPr>
            <p:ph type="body" sz="quarter" idx="25"/>
          </p:nvPr>
        </p:nvSpPr>
        <p:spPr>
          <a:xfrm>
            <a:off x="582801" y="3043075"/>
            <a:ext cx="1836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46" name="Text Placeholder 35"/>
          <p:cNvSpPr>
            <a:spLocks noGrp="1"/>
          </p:cNvSpPr>
          <p:nvPr>
            <p:ph type="body" sz="quarter" idx="13" hasCustomPrompt="1"/>
          </p:nvPr>
        </p:nvSpPr>
        <p:spPr>
          <a:xfrm>
            <a:off x="582801" y="3371243"/>
            <a:ext cx="1836000" cy="228501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2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add text click to add text click to add text click to add text click to add text click to add text click to add text</a:t>
            </a:r>
            <a:endParaRPr lang="en-US" dirty="0" smtClean="0"/>
          </a:p>
        </p:txBody>
      </p:sp>
      <p:sp>
        <p:nvSpPr>
          <p:cNvPr id="47" name="Text Placeholder 2"/>
          <p:cNvSpPr>
            <a:spLocks noGrp="1"/>
          </p:cNvSpPr>
          <p:nvPr>
            <p:ph type="body" sz="quarter" idx="26"/>
          </p:nvPr>
        </p:nvSpPr>
        <p:spPr>
          <a:xfrm>
            <a:off x="2633149" y="3043075"/>
            <a:ext cx="1836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48" name="Text Placeholder 35"/>
          <p:cNvSpPr>
            <a:spLocks noGrp="1"/>
          </p:cNvSpPr>
          <p:nvPr>
            <p:ph type="body" sz="quarter" idx="27" hasCustomPrompt="1"/>
          </p:nvPr>
        </p:nvSpPr>
        <p:spPr>
          <a:xfrm>
            <a:off x="2633149" y="3371243"/>
            <a:ext cx="1836000" cy="228501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2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add text click to add text click to add text click to add text click to add text click to add text click to add text</a:t>
            </a:r>
            <a:endParaRPr lang="en-US" dirty="0" smtClean="0"/>
          </a:p>
        </p:txBody>
      </p:sp>
      <p:sp>
        <p:nvSpPr>
          <p:cNvPr id="49" name="Text Placeholder 2"/>
          <p:cNvSpPr>
            <a:spLocks noGrp="1"/>
          </p:cNvSpPr>
          <p:nvPr>
            <p:ph type="body" sz="quarter" idx="28"/>
          </p:nvPr>
        </p:nvSpPr>
        <p:spPr>
          <a:xfrm>
            <a:off x="4691028" y="3043075"/>
            <a:ext cx="1836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50" name="Text Placeholder 35"/>
          <p:cNvSpPr>
            <a:spLocks noGrp="1"/>
          </p:cNvSpPr>
          <p:nvPr>
            <p:ph type="body" sz="quarter" idx="29" hasCustomPrompt="1"/>
          </p:nvPr>
        </p:nvSpPr>
        <p:spPr>
          <a:xfrm>
            <a:off x="4687404" y="3371243"/>
            <a:ext cx="1836000" cy="228501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2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add text click to add text click to add text click to add text click to add text click to add text click to add text</a:t>
            </a:r>
            <a:endParaRPr lang="en-US" dirty="0" smtClean="0"/>
          </a:p>
        </p:txBody>
      </p:sp>
      <p:sp>
        <p:nvSpPr>
          <p:cNvPr id="51" name="Text Placeholder 2"/>
          <p:cNvSpPr>
            <a:spLocks noGrp="1"/>
          </p:cNvSpPr>
          <p:nvPr>
            <p:ph type="body" sz="quarter" idx="30"/>
          </p:nvPr>
        </p:nvSpPr>
        <p:spPr>
          <a:xfrm>
            <a:off x="6747955" y="3043075"/>
            <a:ext cx="1836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US" smtClean="0"/>
              <a:t>Click to edit Master text styles</a:t>
            </a:r>
          </a:p>
        </p:txBody>
      </p:sp>
      <p:sp>
        <p:nvSpPr>
          <p:cNvPr id="52" name="Text Placeholder 35"/>
          <p:cNvSpPr>
            <a:spLocks noGrp="1"/>
          </p:cNvSpPr>
          <p:nvPr>
            <p:ph type="body" sz="quarter" idx="31" hasCustomPrompt="1"/>
          </p:nvPr>
        </p:nvSpPr>
        <p:spPr>
          <a:xfrm>
            <a:off x="6744331" y="3371243"/>
            <a:ext cx="1836000" cy="228501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2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add text click to add text click to add text click to add text click to add text click to add text click to add text</a:t>
            </a:r>
            <a:endParaRPr lang="en-US" dirty="0" smtClean="0"/>
          </a:p>
        </p:txBody>
      </p:sp>
      <p:sp>
        <p:nvSpPr>
          <p:cNvPr id="27"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9"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377511856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ructure Chart">
    <p:spTree>
      <p:nvGrpSpPr>
        <p:cNvPr id="1" name=""/>
        <p:cNvGrpSpPr/>
        <p:nvPr/>
      </p:nvGrpSpPr>
      <p:grpSpPr>
        <a:xfrm>
          <a:off x="0" y="0"/>
          <a:ext cx="0" cy="0"/>
          <a:chOff x="0" y="0"/>
          <a:chExt cx="0" cy="0"/>
        </a:xfrm>
      </p:grpSpPr>
      <p:cxnSp>
        <p:nvCxnSpPr>
          <p:cNvPr id="17" name="Straight Connector 16"/>
          <p:cNvCxnSpPr/>
          <p:nvPr userDrawn="1"/>
        </p:nvCxnSpPr>
        <p:spPr>
          <a:xfrm>
            <a:off x="4575405" y="1894338"/>
            <a:ext cx="0" cy="947519"/>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 Placeholder 3"/>
          <p:cNvSpPr>
            <a:spLocks noGrp="1"/>
          </p:cNvSpPr>
          <p:nvPr userDrawn="1">
            <p:ph type="body" sz="quarter" idx="15"/>
          </p:nvPr>
        </p:nvSpPr>
        <p:spPr>
          <a:xfrm>
            <a:off x="2580482" y="1671807"/>
            <a:ext cx="3986212" cy="738188"/>
          </a:xfrm>
          <a:prstGeom prst="rect">
            <a:avLst/>
          </a:prstGeom>
          <a:solidFill>
            <a:schemeClr val="accent1"/>
          </a:solidFill>
        </p:spPr>
        <p:txBody>
          <a:bodyPr vert="horz" lIns="180000" tIns="180000" rIns="180000" bIns="180000" anchor="ctr" anchorCtr="0"/>
          <a:lstStyle>
            <a:lvl1pPr marL="0" indent="0" algn="ctr" defTabSz="912813" rtl="0" eaLnBrk="1" fontAlgn="base" hangingPunct="1">
              <a:spcBef>
                <a:spcPts val="0"/>
              </a:spcBef>
              <a:spcAft>
                <a:spcPts val="300"/>
              </a:spcAft>
              <a:buNone/>
              <a:defRPr lang="en-AU" sz="16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cxnSp>
        <p:nvCxnSpPr>
          <p:cNvPr id="23" name="Straight Connector 22"/>
          <p:cNvCxnSpPr/>
          <p:nvPr userDrawn="1"/>
        </p:nvCxnSpPr>
        <p:spPr>
          <a:xfrm>
            <a:off x="1411941" y="2846294"/>
            <a:ext cx="6335059"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1414805" y="2849209"/>
            <a:ext cx="0" cy="826544"/>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7738948" y="2849209"/>
            <a:ext cx="0" cy="826544"/>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5630901" y="2849209"/>
            <a:ext cx="0" cy="826544"/>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3522853" y="2849209"/>
            <a:ext cx="0" cy="826544"/>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Text Placeholder 2"/>
          <p:cNvSpPr>
            <a:spLocks noGrp="1"/>
          </p:cNvSpPr>
          <p:nvPr>
            <p:ph type="body" sz="quarter" idx="22"/>
          </p:nvPr>
        </p:nvSpPr>
        <p:spPr>
          <a:xfrm>
            <a:off x="469062" y="3255303"/>
            <a:ext cx="1908000" cy="738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7" name="Text Placeholder 2"/>
          <p:cNvSpPr>
            <a:spLocks noGrp="1"/>
          </p:cNvSpPr>
          <p:nvPr>
            <p:ph type="body" sz="quarter" idx="23"/>
          </p:nvPr>
        </p:nvSpPr>
        <p:spPr>
          <a:xfrm>
            <a:off x="6777303" y="3255303"/>
            <a:ext cx="1908000" cy="738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9" name="Text Placeholder 2"/>
          <p:cNvSpPr>
            <a:spLocks noGrp="1"/>
          </p:cNvSpPr>
          <p:nvPr>
            <p:ph type="body" sz="quarter" idx="24"/>
          </p:nvPr>
        </p:nvSpPr>
        <p:spPr>
          <a:xfrm>
            <a:off x="4674587" y="3255303"/>
            <a:ext cx="1908000" cy="738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30" name="Text Placeholder 2"/>
          <p:cNvSpPr>
            <a:spLocks noGrp="1"/>
          </p:cNvSpPr>
          <p:nvPr>
            <p:ph type="body" sz="quarter" idx="25"/>
          </p:nvPr>
        </p:nvSpPr>
        <p:spPr>
          <a:xfrm>
            <a:off x="2571871" y="3255303"/>
            <a:ext cx="1908000" cy="738000"/>
          </a:xfrm>
          <a:prstGeom prst="rect">
            <a:avLst/>
          </a:prstGeom>
          <a:solidFill>
            <a:schemeClr val="accent5"/>
          </a:solidFill>
        </p:spPr>
        <p:txBody>
          <a:bodyPr vert="horz" lIns="108000" tIns="90000" rIns="108000" bIns="90000" anchor="ctr" anchorCtr="0"/>
          <a:lstStyle>
            <a:lvl1pPr marL="0" indent="0" algn="ctr" defTabSz="912813" rtl="0" eaLnBrk="1" fontAlgn="base" hangingPunct="1">
              <a:spcBef>
                <a:spcPts val="600"/>
              </a:spcBef>
              <a:spcAft>
                <a:spcPts val="600"/>
              </a:spcAft>
              <a:buFont typeface="+mj-lt"/>
              <a:buNone/>
              <a:defRPr lang="en-US" sz="1400" b="0" kern="1200" dirty="0" smtClean="0">
                <a:solidFill>
                  <a:srgbClr val="FFFFFF"/>
                </a:solidFill>
                <a:latin typeface="+mn-lt"/>
                <a:ea typeface="ＭＳ Ｐゴシック" charset="0"/>
                <a:cs typeface="ＭＳ Ｐゴシック" charset="0"/>
              </a:defRPr>
            </a:lvl1pPr>
          </a:lstStyle>
          <a:p>
            <a:pPr lvl="0"/>
            <a:r>
              <a:rPr lang="en-US" smtClean="0"/>
              <a:t>Click to edit Master text styles</a:t>
            </a:r>
          </a:p>
        </p:txBody>
      </p:sp>
      <p:sp>
        <p:nvSpPr>
          <p:cNvPr id="2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4"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6"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284430308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bination 1_Text Group/Graph_Qtr ">
    <p:spTree>
      <p:nvGrpSpPr>
        <p:cNvPr id="1" name=""/>
        <p:cNvGrpSpPr/>
        <p:nvPr/>
      </p:nvGrpSpPr>
      <p:grpSpPr>
        <a:xfrm>
          <a:off x="0" y="0"/>
          <a:ext cx="0" cy="0"/>
          <a:chOff x="0" y="0"/>
          <a:chExt cx="0" cy="0"/>
        </a:xfrm>
      </p:grpSpPr>
      <p:sp>
        <p:nvSpPr>
          <p:cNvPr id="27" name="Text Placeholder 3"/>
          <p:cNvSpPr>
            <a:spLocks noGrp="1"/>
          </p:cNvSpPr>
          <p:nvPr>
            <p:ph type="body" sz="quarter" idx="18"/>
          </p:nvPr>
        </p:nvSpPr>
        <p:spPr>
          <a:xfrm>
            <a:off x="4717968" y="3824113"/>
            <a:ext cx="1908000" cy="1832150"/>
          </a:xfrm>
          <a:prstGeom prst="rect">
            <a:avLst/>
          </a:prstGeom>
          <a:solidFill>
            <a:schemeClr val="tx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cxnSp>
        <p:nvCxnSpPr>
          <p:cNvPr id="28" name="Straight Connector 27"/>
          <p:cNvCxnSpPr/>
          <p:nvPr userDrawn="1"/>
        </p:nvCxnSpPr>
        <p:spPr>
          <a:xfrm flipH="1">
            <a:off x="469062" y="3815184"/>
            <a:ext cx="5336" cy="1841079"/>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 Placeholder 6"/>
          <p:cNvSpPr>
            <a:spLocks noGrp="1"/>
          </p:cNvSpPr>
          <p:nvPr>
            <p:ph type="body" sz="quarter" idx="20" hasCustomPrompt="1"/>
          </p:nvPr>
        </p:nvSpPr>
        <p:spPr>
          <a:xfrm>
            <a:off x="578934" y="3899245"/>
            <a:ext cx="1672115" cy="1757018"/>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click to </a:t>
            </a:r>
            <a:r>
              <a:rPr lang="en-AU" dirty="0" smtClean="0"/>
              <a:t>add text</a:t>
            </a:r>
            <a:endParaRPr lang="en-US" dirty="0" smtClean="0"/>
          </a:p>
        </p:txBody>
      </p:sp>
      <p:sp>
        <p:nvSpPr>
          <p:cNvPr id="30" name="Text Placeholder 10"/>
          <p:cNvSpPr txBox="1">
            <a:spLocks/>
          </p:cNvSpPr>
          <p:nvPr userDrawn="1"/>
        </p:nvSpPr>
        <p:spPr>
          <a:xfrm>
            <a:off x="561313" y="37206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1</a:t>
            </a:r>
            <a:endParaRPr lang="en-AU" b="0" dirty="0" smtClean="0">
              <a:solidFill>
                <a:schemeClr val="tx2"/>
              </a:solidFill>
            </a:endParaRPr>
          </a:p>
        </p:txBody>
      </p:sp>
      <p:cxnSp>
        <p:nvCxnSpPr>
          <p:cNvPr id="32" name="Straight Connector 31"/>
          <p:cNvCxnSpPr/>
          <p:nvPr userDrawn="1"/>
        </p:nvCxnSpPr>
        <p:spPr>
          <a:xfrm flipH="1">
            <a:off x="2500451" y="3815184"/>
            <a:ext cx="3096" cy="1841079"/>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 Placeholder 6"/>
          <p:cNvSpPr>
            <a:spLocks noGrp="1"/>
          </p:cNvSpPr>
          <p:nvPr>
            <p:ph type="body" sz="quarter" idx="21" hasCustomPrompt="1"/>
          </p:nvPr>
        </p:nvSpPr>
        <p:spPr>
          <a:xfrm>
            <a:off x="2618275" y="3899245"/>
            <a:ext cx="1672115" cy="1757018"/>
          </a:xfrm>
          <a:prstGeom prst="rect">
            <a:avLst/>
          </a:prstGeom>
        </p:spPr>
        <p:txBody>
          <a:bodyPr vert="horz" lIns="0" tIns="0" rIns="0" bIns="0"/>
          <a:lstStyle>
            <a:lvl1pPr marL="0" marR="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lang="en-AU" sz="1400" b="0" kern="1200" baseline="0">
                <a:solidFill>
                  <a:schemeClr val="tx1"/>
                </a:solidFill>
                <a:latin typeface="+mn-lt"/>
                <a:ea typeface="ＭＳ Ｐゴシック" charset="0"/>
                <a:cs typeface="ＭＳ Ｐゴシック" charset="0"/>
              </a:defRPr>
            </a:lvl1pPr>
            <a:lvl2pPr marL="361950" indent="-176213">
              <a:spcBef>
                <a:spcPts val="0"/>
              </a:spcBef>
              <a:spcAft>
                <a:spcPts val="300"/>
              </a:spcAft>
              <a:buFont typeface="Arial"/>
              <a:buChar char="–"/>
              <a:defRPr lang="en-AU" sz="1400" b="0" kern="1200" dirty="0" smtClean="0">
                <a:solidFill>
                  <a:srgbClr val="505F77"/>
                </a:solidFill>
                <a:latin typeface="+mn-lt"/>
                <a:ea typeface="ＭＳ Ｐゴシック" charset="0"/>
                <a:cs typeface="+mn-cs"/>
              </a:defRPr>
            </a:lvl2pPr>
            <a:lvl3pPr marL="539750" indent="-174625" algn="l" defTabSz="912813" rtl="0" eaLnBrk="1" fontAlgn="base" hangingPunct="1">
              <a:spcBef>
                <a:spcPts val="0"/>
              </a:spcBef>
              <a:spcAft>
                <a:spcPts val="300"/>
              </a:spcAft>
              <a:buSzPct val="100000"/>
              <a:buFont typeface="Lucida Grande"/>
              <a:buChar char="–"/>
              <a:defRPr lang="en-AU" sz="1200" b="0" kern="1200" dirty="0" smtClean="0">
                <a:solidFill>
                  <a:srgbClr val="505F77"/>
                </a:solidFill>
                <a:latin typeface="+mn-lt"/>
                <a:ea typeface="ＭＳ Ｐゴシック" charset="0"/>
                <a:cs typeface="ＭＳ Ｐゴシック" charset="0"/>
              </a:defRPr>
            </a:lvl3pPr>
            <a:lvl4pPr marL="719138" indent="-179388">
              <a:spcBef>
                <a:spcPts val="0"/>
              </a:spcBef>
              <a:spcAft>
                <a:spcPts val="300"/>
              </a:spcAft>
              <a:buFont typeface="Arial"/>
              <a:buChar char="–"/>
              <a:defRPr sz="1000"/>
            </a:lvl4pPr>
            <a:lvl5pPr>
              <a:spcBef>
                <a:spcPts val="0"/>
              </a:spcBef>
              <a:spcAft>
                <a:spcPts val="300"/>
              </a:spcAft>
              <a:defRPr/>
            </a:lvl5pPr>
          </a:lstStyle>
          <a:p>
            <a:pPr marL="0" marR="0" lvl="0" indent="361950" algn="l" defTabSz="912813" rtl="0" eaLnBrk="1" fontAlgn="base" latinLnBrk="0" hangingPunct="1">
              <a:lnSpc>
                <a:spcPct val="100000"/>
              </a:lnSpc>
              <a:spcBef>
                <a:spcPts val="0"/>
              </a:spcBef>
              <a:spcAft>
                <a:spcPts val="300"/>
              </a:spcAft>
              <a:buClr>
                <a:srgbClr val="00456E"/>
              </a:buClr>
              <a:buSzPct val="200000"/>
              <a:buFont typeface="Wingdings" charset="2"/>
              <a:buNone/>
              <a:tabLst/>
              <a:defRPr/>
            </a:pPr>
            <a:r>
              <a:rPr lang="en-AU" dirty="0" smtClean="0"/>
              <a:t>Click to add text click to add text</a:t>
            </a:r>
            <a:r>
              <a:rPr lang="en-US" dirty="0" smtClean="0"/>
              <a:t> click to </a:t>
            </a:r>
            <a:r>
              <a:rPr lang="en-AU" dirty="0" smtClean="0"/>
              <a:t>add text</a:t>
            </a:r>
            <a:endParaRPr lang="en-US" dirty="0" smtClean="0"/>
          </a:p>
        </p:txBody>
      </p:sp>
      <p:sp>
        <p:nvSpPr>
          <p:cNvPr id="41" name="Text Placeholder 10"/>
          <p:cNvSpPr txBox="1">
            <a:spLocks/>
          </p:cNvSpPr>
          <p:nvPr userDrawn="1"/>
        </p:nvSpPr>
        <p:spPr>
          <a:xfrm>
            <a:off x="2600654" y="3720692"/>
            <a:ext cx="294735" cy="415289"/>
          </a:xfrm>
          <a:prstGeom prst="rect">
            <a:avLst/>
          </a:prstGeom>
        </p:spPr>
        <p:txBody>
          <a:bodyPr vert="horz" lIns="0" tIns="0" rIns="0" bIns="0"/>
          <a:lstStyle>
            <a:lvl1pPr marL="177800" indent="-177800" algn="l" rtl="0" eaLnBrk="1" fontAlgn="base" hangingPunct="1">
              <a:spcBef>
                <a:spcPts val="600"/>
              </a:spcBef>
              <a:spcAft>
                <a:spcPts val="600"/>
              </a:spcAft>
              <a:buFont typeface="Wingdings" charset="0"/>
              <a:buChar char="§"/>
              <a:defRPr sz="1600" kern="1200">
                <a:solidFill>
                  <a:srgbClr val="3F4C64"/>
                </a:solidFill>
                <a:latin typeface="+mn-lt"/>
                <a:ea typeface="ＭＳ Ｐゴシック" charset="0"/>
                <a:cs typeface="ＭＳ Ｐゴシック" charset="0"/>
              </a:defRPr>
            </a:lvl1pPr>
            <a:lvl2pPr marL="357188" indent="-171450" algn="l" rtl="0" eaLnBrk="1" fontAlgn="base" hangingPunct="1">
              <a:spcBef>
                <a:spcPts val="0"/>
              </a:spcBef>
              <a:spcAft>
                <a:spcPts val="300"/>
              </a:spcAft>
              <a:buFont typeface="Arial" charset="0"/>
              <a:buChar char="–"/>
              <a:defRPr sz="1600" kern="1200">
                <a:solidFill>
                  <a:srgbClr val="3F4C64"/>
                </a:solidFill>
                <a:latin typeface="+mn-lt"/>
                <a:ea typeface="ＭＳ Ｐゴシック" charset="0"/>
                <a:cs typeface="+mn-cs"/>
              </a:defRPr>
            </a:lvl2pPr>
            <a:lvl3pPr marL="533400" indent="-173038" algn="l" rtl="0" eaLnBrk="1" fontAlgn="base" hangingPunct="1">
              <a:spcBef>
                <a:spcPts val="0"/>
              </a:spcBef>
              <a:spcAft>
                <a:spcPts val="300"/>
              </a:spcAft>
              <a:buFont typeface="Lucida Grande"/>
              <a:buChar char="-"/>
              <a:defRPr sz="1400" kern="1200">
                <a:solidFill>
                  <a:srgbClr val="3F4C64"/>
                </a:solidFill>
                <a:latin typeface="+mn-lt"/>
                <a:ea typeface="ＭＳ Ｐゴシック" charset="0"/>
                <a:cs typeface="+mn-cs"/>
              </a:defRPr>
            </a:lvl3pPr>
            <a:lvl4pPr marL="717550" indent="-180975" algn="l" rtl="0" eaLnBrk="1" fontAlgn="base" hangingPunct="1">
              <a:spcBef>
                <a:spcPts val="0"/>
              </a:spcBef>
              <a:spcAft>
                <a:spcPts val="300"/>
              </a:spcAft>
              <a:buFont typeface="Lucida Grande"/>
              <a:buChar char="-"/>
              <a:defRPr sz="1200" kern="1200">
                <a:solidFill>
                  <a:srgbClr val="3F4C64"/>
                </a:solidFill>
                <a:latin typeface="+mn-lt"/>
                <a:ea typeface="ＭＳ Ｐゴシック" charset="0"/>
                <a:cs typeface="+mn-cs"/>
              </a:defRPr>
            </a:lvl4pPr>
            <a:lvl5pPr marL="895350" indent="-176213" algn="l" rtl="0" eaLnBrk="1" fontAlgn="base" hangingPunct="1">
              <a:spcBef>
                <a:spcPts val="0"/>
              </a:spcBef>
              <a:spcAft>
                <a:spcPts val="0"/>
              </a:spcAft>
              <a:buFont typeface="Lucida Grande"/>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868072"/>
              </a:buClr>
              <a:buNone/>
            </a:pPr>
            <a:r>
              <a:rPr lang="en-AU" sz="2800" dirty="0" smtClean="0">
                <a:solidFill>
                  <a:schemeClr val="tx2"/>
                </a:solidFill>
              </a:rPr>
              <a:t>2</a:t>
            </a:r>
            <a:endParaRPr lang="en-AU" b="0" dirty="0" smtClean="0">
              <a:solidFill>
                <a:schemeClr val="tx2"/>
              </a:solidFill>
            </a:endParaRPr>
          </a:p>
        </p:txBody>
      </p:sp>
      <p:sp>
        <p:nvSpPr>
          <p:cNvPr id="45" name="Chart Placeholder 25"/>
          <p:cNvSpPr>
            <a:spLocks noGrp="1"/>
          </p:cNvSpPr>
          <p:nvPr>
            <p:ph type="chart" sz="quarter" idx="17"/>
          </p:nvPr>
        </p:nvSpPr>
        <p:spPr>
          <a:xfrm>
            <a:off x="469062" y="1789112"/>
            <a:ext cx="3965575" cy="1857375"/>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46" name="Text Placeholder 3"/>
          <p:cNvSpPr>
            <a:spLocks noGrp="1"/>
          </p:cNvSpPr>
          <p:nvPr>
            <p:ph type="body" sz="quarter" idx="15"/>
          </p:nvPr>
        </p:nvSpPr>
        <p:spPr>
          <a:xfrm>
            <a:off x="4717968" y="1304924"/>
            <a:ext cx="3957720" cy="2350965"/>
          </a:xfrm>
          <a:prstGeom prst="rect">
            <a:avLst/>
          </a:prstGeom>
          <a:solidFill>
            <a:schemeClr val="accent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50" name="Text Placeholder 31"/>
          <p:cNvSpPr>
            <a:spLocks noGrp="1"/>
          </p:cNvSpPr>
          <p:nvPr>
            <p:ph type="body" sz="quarter" idx="24" hasCustomPrompt="1"/>
          </p:nvPr>
        </p:nvSpPr>
        <p:spPr>
          <a:xfrm>
            <a:off x="469062"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52"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5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55" name="Text Placeholder 3"/>
          <p:cNvSpPr>
            <a:spLocks noGrp="1"/>
          </p:cNvSpPr>
          <p:nvPr>
            <p:ph type="body" sz="quarter" idx="25"/>
          </p:nvPr>
        </p:nvSpPr>
        <p:spPr>
          <a:xfrm>
            <a:off x="6769275" y="3824113"/>
            <a:ext cx="1908000" cy="1832150"/>
          </a:xfrm>
          <a:prstGeom prst="rect">
            <a:avLst/>
          </a:prstGeom>
          <a:solidFill>
            <a:schemeClr val="tx1"/>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17"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cxnSp>
        <p:nvCxnSpPr>
          <p:cNvPr id="20" name="Straight Connector 19"/>
          <p:cNvCxnSpPr/>
          <p:nvPr userDrawn="1"/>
        </p:nvCxnSpPr>
        <p:spPr>
          <a:xfrm>
            <a:off x="457540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80189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bination 2_Text/Graph_2 Col">
    <p:spTree>
      <p:nvGrpSpPr>
        <p:cNvPr id="1" name=""/>
        <p:cNvGrpSpPr/>
        <p:nvPr/>
      </p:nvGrpSpPr>
      <p:grpSpPr>
        <a:xfrm>
          <a:off x="0" y="0"/>
          <a:ext cx="0" cy="0"/>
          <a:chOff x="0" y="0"/>
          <a:chExt cx="0" cy="0"/>
        </a:xfrm>
      </p:grpSpPr>
      <p:sp>
        <p:nvSpPr>
          <p:cNvPr id="24" name="Chart Placeholder 25"/>
          <p:cNvSpPr>
            <a:spLocks noGrp="1"/>
          </p:cNvSpPr>
          <p:nvPr>
            <p:ph type="chart" sz="quarter" idx="19"/>
          </p:nvPr>
        </p:nvSpPr>
        <p:spPr>
          <a:xfrm>
            <a:off x="4721225" y="1665288"/>
            <a:ext cx="395605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5" name="Text Placeholder 3"/>
          <p:cNvSpPr>
            <a:spLocks noGrp="1"/>
          </p:cNvSpPr>
          <p:nvPr>
            <p:ph type="body" sz="quarter" idx="18"/>
          </p:nvPr>
        </p:nvSpPr>
        <p:spPr>
          <a:xfrm>
            <a:off x="465138" y="2692711"/>
            <a:ext cx="1908000" cy="1632471"/>
          </a:xfrm>
          <a:prstGeom prst="rect">
            <a:avLst/>
          </a:prstGeom>
          <a:solidFill>
            <a:schemeClr val="accent5"/>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16" name="Text Placeholder 2"/>
          <p:cNvSpPr>
            <a:spLocks noGrp="1"/>
          </p:cNvSpPr>
          <p:nvPr>
            <p:ph type="body" sz="quarter" idx="20" hasCustomPrompt="1"/>
          </p:nvPr>
        </p:nvSpPr>
        <p:spPr>
          <a:xfrm>
            <a:off x="2555243" y="2861415"/>
            <a:ext cx="1864688" cy="262622"/>
          </a:xfrm>
          <a:prstGeom prst="rect">
            <a:avLst/>
          </a:prstGeom>
        </p:spPr>
        <p:txBody>
          <a:bodyPr vert="horz" lIns="0" tIns="0" rIns="0" bIns="0"/>
          <a:lstStyle>
            <a:lvl1pPr marL="0" indent="0">
              <a:buNone/>
              <a:defRPr lang="en-US" sz="1400" b="1" kern="1200" baseline="0" dirty="0">
                <a:solidFill>
                  <a:schemeClr val="tx1"/>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7" name="Text Placeholder 35"/>
          <p:cNvSpPr>
            <a:spLocks noGrp="1"/>
          </p:cNvSpPr>
          <p:nvPr>
            <p:ph type="body" sz="quarter" idx="13" hasCustomPrompt="1"/>
          </p:nvPr>
        </p:nvSpPr>
        <p:spPr>
          <a:xfrm>
            <a:off x="2555243" y="3189583"/>
            <a:ext cx="1868312" cy="2471442"/>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200" b="0" kern="1200" baseline="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add text click to add text click to add text click to add text </a:t>
            </a:r>
            <a:endParaRPr lang="en-US" dirty="0" smtClean="0"/>
          </a:p>
        </p:txBody>
      </p:sp>
      <p:sp>
        <p:nvSpPr>
          <p:cNvPr id="18" name="Text Placeholder 2"/>
          <p:cNvSpPr>
            <a:spLocks noGrp="1"/>
          </p:cNvSpPr>
          <p:nvPr>
            <p:ph type="body" sz="quarter" idx="17" hasCustomPrompt="1"/>
          </p:nvPr>
        </p:nvSpPr>
        <p:spPr>
          <a:xfrm>
            <a:off x="469155" y="1665288"/>
            <a:ext cx="3960813" cy="961795"/>
          </a:xfrm>
          <a:prstGeom prst="rect">
            <a:avLst/>
          </a:prstGeom>
        </p:spPr>
        <p:txBody>
          <a:bodyPr vert="horz" lIns="0" tIns="0" rIns="0" bIns="0"/>
          <a:lstStyle>
            <a:lvl1pPr marL="0" indent="0">
              <a:buNone/>
              <a:defRPr lang="en-US" sz="1300" b="0" kern="1200" baseline="0" dirty="0">
                <a:solidFill>
                  <a:schemeClr val="tx1"/>
                </a:solidFill>
                <a:latin typeface="+mn-lt"/>
                <a:ea typeface="ＭＳ Ｐゴシック" charset="0"/>
                <a:cs typeface="ＭＳ Ｐゴシック" charset="0"/>
              </a:defRPr>
            </a:lvl1pPr>
          </a:lstStyle>
          <a:p>
            <a:pPr lvl="0"/>
            <a:r>
              <a:rPr lang="en-AU" dirty="0" smtClean="0"/>
              <a:t>Click to edit intro paragraph click to edit intro paragraph click to edit intro paragraph click to edit intro paragraph click to edit intro paragraph click to edit intro paragraph</a:t>
            </a:r>
            <a:endParaRPr lang="en-US" dirty="0"/>
          </a:p>
        </p:txBody>
      </p:sp>
      <p:sp>
        <p:nvSpPr>
          <p:cNvPr id="2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2"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5" name="Text Placeholder 31"/>
          <p:cNvSpPr>
            <a:spLocks noGrp="1"/>
          </p:cNvSpPr>
          <p:nvPr>
            <p:ph type="body" sz="quarter" idx="21" hasCustomPrompt="1"/>
          </p:nvPr>
        </p:nvSpPr>
        <p:spPr>
          <a:xfrm>
            <a:off x="4719637"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30" name="Text Placeholder 31"/>
          <p:cNvSpPr>
            <a:spLocks noGrp="1"/>
          </p:cNvSpPr>
          <p:nvPr>
            <p:ph type="body" sz="quarter" idx="24" hasCustomPrompt="1"/>
          </p:nvPr>
        </p:nvSpPr>
        <p:spPr>
          <a:xfrm>
            <a:off x="469062"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3"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cxnSp>
        <p:nvCxnSpPr>
          <p:cNvPr id="14" name="Straight Connector 13"/>
          <p:cNvCxnSpPr/>
          <p:nvPr userDrawn="1"/>
        </p:nvCxnSpPr>
        <p:spPr>
          <a:xfrm>
            <a:off x="457540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07533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bination 3_Text/Graph_2 Col">
    <p:spTree>
      <p:nvGrpSpPr>
        <p:cNvPr id="1" name=""/>
        <p:cNvGrpSpPr/>
        <p:nvPr/>
      </p:nvGrpSpPr>
      <p:grpSpPr>
        <a:xfrm>
          <a:off x="0" y="0"/>
          <a:ext cx="0" cy="0"/>
          <a:chOff x="0" y="0"/>
          <a:chExt cx="0" cy="0"/>
        </a:xfrm>
      </p:grpSpPr>
      <p:sp>
        <p:nvSpPr>
          <p:cNvPr id="19" name="Text Placeholder 2"/>
          <p:cNvSpPr>
            <a:spLocks noGrp="1"/>
          </p:cNvSpPr>
          <p:nvPr>
            <p:ph type="body" sz="quarter" idx="17" hasCustomPrompt="1"/>
          </p:nvPr>
        </p:nvSpPr>
        <p:spPr>
          <a:xfrm>
            <a:off x="476689" y="1304810"/>
            <a:ext cx="3959225" cy="69335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300" b="0" kern="1200" baseline="0" dirty="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edit intro paragraph click to edit intro paragraph click to edit intro paragraph</a:t>
            </a:r>
            <a:r>
              <a:rPr lang="en-US" dirty="0" smtClean="0"/>
              <a:t> </a:t>
            </a:r>
            <a:r>
              <a:rPr lang="en-AU" dirty="0" smtClean="0"/>
              <a:t>click to edit intro paragraph</a:t>
            </a:r>
            <a:endParaRPr lang="en-US" dirty="0" smtClean="0"/>
          </a:p>
        </p:txBody>
      </p:sp>
      <p:sp>
        <p:nvSpPr>
          <p:cNvPr id="14" name="Text Placeholder 6"/>
          <p:cNvSpPr>
            <a:spLocks noGrp="1"/>
          </p:cNvSpPr>
          <p:nvPr>
            <p:ph type="body" sz="quarter" idx="23" hasCustomPrompt="1"/>
          </p:nvPr>
        </p:nvSpPr>
        <p:spPr>
          <a:xfrm>
            <a:off x="471552" y="2090913"/>
            <a:ext cx="3959161" cy="3565350"/>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23" name="Chart Placeholder 25"/>
          <p:cNvSpPr>
            <a:spLocks noGrp="1"/>
          </p:cNvSpPr>
          <p:nvPr>
            <p:ph type="chart" sz="quarter" idx="19"/>
          </p:nvPr>
        </p:nvSpPr>
        <p:spPr>
          <a:xfrm>
            <a:off x="4721225" y="1665288"/>
            <a:ext cx="395605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5"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6"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7" name="Text Placeholder 31"/>
          <p:cNvSpPr>
            <a:spLocks noGrp="1"/>
          </p:cNvSpPr>
          <p:nvPr>
            <p:ph type="body" sz="quarter" idx="21" hasCustomPrompt="1"/>
          </p:nvPr>
        </p:nvSpPr>
        <p:spPr>
          <a:xfrm>
            <a:off x="4719637"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cxnSp>
        <p:nvCxnSpPr>
          <p:cNvPr id="12" name="Straight Connector 11"/>
          <p:cNvCxnSpPr/>
          <p:nvPr userDrawn="1"/>
        </p:nvCxnSpPr>
        <p:spPr>
          <a:xfrm>
            <a:off x="4575405" y="1304925"/>
            <a:ext cx="0" cy="4356100"/>
          </a:xfrm>
          <a:prstGeom prst="line">
            <a:avLst/>
          </a:prstGeom>
          <a:ln>
            <a:solidFill>
              <a:srgbClr val="08457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2021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bination 4_Text/Graph_2 Col_Qtr">
    <p:spTree>
      <p:nvGrpSpPr>
        <p:cNvPr id="1" name=""/>
        <p:cNvGrpSpPr/>
        <p:nvPr/>
      </p:nvGrpSpPr>
      <p:grpSpPr>
        <a:xfrm>
          <a:off x="0" y="0"/>
          <a:ext cx="0" cy="0"/>
          <a:chOff x="0" y="0"/>
          <a:chExt cx="0" cy="0"/>
        </a:xfrm>
      </p:grpSpPr>
      <p:sp>
        <p:nvSpPr>
          <p:cNvPr id="18" name="Chart Placeholder 25"/>
          <p:cNvSpPr>
            <a:spLocks noGrp="1"/>
          </p:cNvSpPr>
          <p:nvPr>
            <p:ph type="chart" sz="quarter" idx="30"/>
          </p:nvPr>
        </p:nvSpPr>
        <p:spPr>
          <a:xfrm>
            <a:off x="4721225" y="1665288"/>
            <a:ext cx="3965575" cy="174369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19" name="Chart Placeholder 25"/>
          <p:cNvSpPr>
            <a:spLocks noGrp="1"/>
          </p:cNvSpPr>
          <p:nvPr>
            <p:ph type="chart" sz="quarter" idx="31"/>
          </p:nvPr>
        </p:nvSpPr>
        <p:spPr>
          <a:xfrm>
            <a:off x="4721225" y="3811056"/>
            <a:ext cx="3965575" cy="184996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31" name="Text Placeholder 31"/>
          <p:cNvSpPr>
            <a:spLocks noGrp="1"/>
          </p:cNvSpPr>
          <p:nvPr>
            <p:ph type="body" sz="quarter" idx="32" hasCustomPrompt="1"/>
          </p:nvPr>
        </p:nvSpPr>
        <p:spPr>
          <a:xfrm>
            <a:off x="4719637" y="3546550"/>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6"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7"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0" name="Text Placeholder 31"/>
          <p:cNvSpPr>
            <a:spLocks noGrp="1"/>
          </p:cNvSpPr>
          <p:nvPr>
            <p:ph type="body" sz="quarter" idx="21" hasCustomPrompt="1"/>
          </p:nvPr>
        </p:nvSpPr>
        <p:spPr>
          <a:xfrm>
            <a:off x="4719637"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1" name="Text Placeholder 2"/>
          <p:cNvSpPr>
            <a:spLocks noGrp="1"/>
          </p:cNvSpPr>
          <p:nvPr>
            <p:ph type="body" sz="quarter" idx="17" hasCustomPrompt="1"/>
          </p:nvPr>
        </p:nvSpPr>
        <p:spPr>
          <a:xfrm>
            <a:off x="476689" y="1304810"/>
            <a:ext cx="3959225" cy="693359"/>
          </a:xfrm>
          <a:prstGeom prst="rect">
            <a:avLst/>
          </a:prstGeom>
        </p:spPr>
        <p:txBody>
          <a:bodyPr vert="horz" lIns="0" tIns="0" rIns="0" bIns="0"/>
          <a:lstStyle>
            <a:lvl1pPr marL="0" marR="0" indent="0" algn="l" defTabSz="914400" rtl="0" eaLnBrk="1" fontAlgn="base" latinLnBrk="0" hangingPunct="1">
              <a:lnSpc>
                <a:spcPct val="100000"/>
              </a:lnSpc>
              <a:spcBef>
                <a:spcPts val="600"/>
              </a:spcBef>
              <a:spcAft>
                <a:spcPts val="600"/>
              </a:spcAft>
              <a:buClrTx/>
              <a:buSzTx/>
              <a:buFont typeface="Wingdings" charset="0"/>
              <a:buNone/>
              <a:tabLst/>
              <a:defRPr lang="en-US" sz="1300" b="0" kern="1200" baseline="0" dirty="0">
                <a:solidFill>
                  <a:schemeClr val="tx1"/>
                </a:solidFill>
                <a:latin typeface="+mn-lt"/>
                <a:ea typeface="ＭＳ Ｐゴシック" charset="0"/>
                <a:cs typeface="ＭＳ Ｐゴシック" charset="0"/>
              </a:defRPr>
            </a:lvl1pPr>
          </a:lstStyle>
          <a:p>
            <a:pPr marL="0" marR="0" lvl="0" indent="0" algn="l" defTabSz="914400" rtl="0" eaLnBrk="1" fontAlgn="base" latinLnBrk="0" hangingPunct="1">
              <a:lnSpc>
                <a:spcPct val="100000"/>
              </a:lnSpc>
              <a:spcBef>
                <a:spcPts val="600"/>
              </a:spcBef>
              <a:spcAft>
                <a:spcPts val="600"/>
              </a:spcAft>
              <a:buClrTx/>
              <a:buSzTx/>
              <a:buFont typeface="Wingdings" charset="0"/>
              <a:buNone/>
              <a:tabLst/>
              <a:defRPr/>
            </a:pPr>
            <a:r>
              <a:rPr lang="en-AU" dirty="0" smtClean="0"/>
              <a:t>Click to edit intro paragraph click to edit intro paragraph click to edit intro paragraph</a:t>
            </a:r>
            <a:r>
              <a:rPr lang="en-US" dirty="0" smtClean="0"/>
              <a:t> </a:t>
            </a:r>
            <a:r>
              <a:rPr lang="en-AU" dirty="0" smtClean="0"/>
              <a:t>click to edit intro paragraph</a:t>
            </a:r>
            <a:endParaRPr lang="en-US" dirty="0" smtClean="0"/>
          </a:p>
        </p:txBody>
      </p:sp>
      <p:sp>
        <p:nvSpPr>
          <p:cNvPr id="22" name="Text Placeholder 6"/>
          <p:cNvSpPr>
            <a:spLocks noGrp="1"/>
          </p:cNvSpPr>
          <p:nvPr>
            <p:ph type="body" sz="quarter" idx="23" hasCustomPrompt="1"/>
          </p:nvPr>
        </p:nvSpPr>
        <p:spPr>
          <a:xfrm>
            <a:off x="471552" y="2090913"/>
            <a:ext cx="3959161" cy="3565350"/>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12"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cxnSp>
        <p:nvCxnSpPr>
          <p:cNvPr id="14" name="Straight Connector 13"/>
          <p:cNvCxnSpPr/>
          <p:nvPr userDrawn="1"/>
        </p:nvCxnSpPr>
        <p:spPr>
          <a:xfrm>
            <a:off x="457540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793026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bination 5_Graph_2-up">
    <p:spTree>
      <p:nvGrpSpPr>
        <p:cNvPr id="1" name=""/>
        <p:cNvGrpSpPr/>
        <p:nvPr/>
      </p:nvGrpSpPr>
      <p:grpSpPr>
        <a:xfrm>
          <a:off x="0" y="0"/>
          <a:ext cx="0" cy="0"/>
          <a:chOff x="0" y="0"/>
          <a:chExt cx="0" cy="0"/>
        </a:xfrm>
      </p:grpSpPr>
      <p:sp>
        <p:nvSpPr>
          <p:cNvPr id="19" name="Text Placeholder 37"/>
          <p:cNvSpPr>
            <a:spLocks noGrp="1"/>
          </p:cNvSpPr>
          <p:nvPr>
            <p:ph type="body" sz="quarter" idx="14" hasCustomPrompt="1"/>
          </p:nvPr>
        </p:nvSpPr>
        <p:spPr>
          <a:xfrm>
            <a:off x="469062" y="5746803"/>
            <a:ext cx="3952459"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4" name="Text Placeholder 37"/>
          <p:cNvSpPr>
            <a:spLocks noGrp="1"/>
          </p:cNvSpPr>
          <p:nvPr>
            <p:ph type="body" sz="quarter" idx="22" hasCustomPrompt="1"/>
          </p:nvPr>
        </p:nvSpPr>
        <p:spPr>
          <a:xfrm>
            <a:off x="4721225" y="5746803"/>
            <a:ext cx="3952459"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5" name="Chart Placeholder 25"/>
          <p:cNvSpPr>
            <a:spLocks noGrp="1"/>
          </p:cNvSpPr>
          <p:nvPr>
            <p:ph type="chart" sz="quarter" idx="19"/>
          </p:nvPr>
        </p:nvSpPr>
        <p:spPr>
          <a:xfrm>
            <a:off x="4721225" y="1665288"/>
            <a:ext cx="395605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28" name="Chart Placeholder 25"/>
          <p:cNvSpPr>
            <a:spLocks noGrp="1"/>
          </p:cNvSpPr>
          <p:nvPr>
            <p:ph type="chart" sz="quarter" idx="23"/>
          </p:nvPr>
        </p:nvSpPr>
        <p:spPr>
          <a:xfrm>
            <a:off x="472237" y="1665288"/>
            <a:ext cx="395605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5"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6"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7" name="Text Placeholder 31"/>
          <p:cNvSpPr>
            <a:spLocks noGrp="1"/>
          </p:cNvSpPr>
          <p:nvPr>
            <p:ph type="body" sz="quarter" idx="21" hasCustomPrompt="1"/>
          </p:nvPr>
        </p:nvSpPr>
        <p:spPr>
          <a:xfrm>
            <a:off x="4719637"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8" name="Text Placeholder 31"/>
          <p:cNvSpPr>
            <a:spLocks noGrp="1"/>
          </p:cNvSpPr>
          <p:nvPr>
            <p:ph type="body" sz="quarter" idx="24" hasCustomPrompt="1"/>
          </p:nvPr>
        </p:nvSpPr>
        <p:spPr>
          <a:xfrm>
            <a:off x="469062"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cxnSp>
        <p:nvCxnSpPr>
          <p:cNvPr id="11" name="Straight Connector 10"/>
          <p:cNvCxnSpPr/>
          <p:nvPr userDrawn="1"/>
        </p:nvCxnSpPr>
        <p:spPr>
          <a:xfrm>
            <a:off x="457540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89309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bination 6_Text/Graph_3 col">
    <p:spTree>
      <p:nvGrpSpPr>
        <p:cNvPr id="1" name=""/>
        <p:cNvGrpSpPr/>
        <p:nvPr/>
      </p:nvGrpSpPr>
      <p:grpSpPr>
        <a:xfrm>
          <a:off x="0" y="0"/>
          <a:ext cx="0" cy="0"/>
          <a:chOff x="0" y="0"/>
          <a:chExt cx="0" cy="0"/>
        </a:xfrm>
      </p:grpSpPr>
      <p:sp>
        <p:nvSpPr>
          <p:cNvPr id="20" name="Chart Placeholder 25"/>
          <p:cNvSpPr>
            <a:spLocks noGrp="1"/>
          </p:cNvSpPr>
          <p:nvPr>
            <p:ph type="chart" sz="quarter" idx="19"/>
          </p:nvPr>
        </p:nvSpPr>
        <p:spPr>
          <a:xfrm>
            <a:off x="2657760" y="1671701"/>
            <a:ext cx="6019515" cy="3989323"/>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26" name="Text Placeholder 2"/>
          <p:cNvSpPr>
            <a:spLocks noGrp="1"/>
          </p:cNvSpPr>
          <p:nvPr>
            <p:ph type="body" sz="quarter" idx="17" hasCustomPrompt="1"/>
          </p:nvPr>
        </p:nvSpPr>
        <p:spPr>
          <a:xfrm>
            <a:off x="470276" y="1304810"/>
            <a:ext cx="1885950" cy="692770"/>
          </a:xfrm>
          <a:prstGeom prst="rect">
            <a:avLst/>
          </a:prstGeom>
        </p:spPr>
        <p:txBody>
          <a:bodyPr vert="horz" lIns="0" tIns="0" rIns="0" bIns="0"/>
          <a:lstStyle>
            <a:lvl1pPr marL="0" indent="0">
              <a:buNone/>
              <a:defRPr lang="en-US" sz="1300" b="0" kern="1200" baseline="0" dirty="0">
                <a:solidFill>
                  <a:schemeClr val="tx1"/>
                </a:solidFill>
                <a:latin typeface="+mn-lt"/>
                <a:ea typeface="ＭＳ Ｐゴシック" charset="0"/>
                <a:cs typeface="ＭＳ Ｐゴシック" charset="0"/>
              </a:defRPr>
            </a:lvl1pPr>
          </a:lstStyle>
          <a:p>
            <a:pPr lvl="0"/>
            <a:r>
              <a:rPr lang="en-AU" dirty="0" smtClean="0"/>
              <a:t>Click to edit intro paragraph click to edit intro paragraph</a:t>
            </a:r>
            <a:endParaRPr lang="en-US" dirty="0"/>
          </a:p>
        </p:txBody>
      </p:sp>
      <p:cxnSp>
        <p:nvCxnSpPr>
          <p:cNvPr id="28" name="Straight Connector 27"/>
          <p:cNvCxnSpPr/>
          <p:nvPr userDrawn="1"/>
        </p:nvCxnSpPr>
        <p:spPr>
          <a:xfrm>
            <a:off x="2501072"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6"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1" name="Text Placeholder 31"/>
          <p:cNvSpPr>
            <a:spLocks noGrp="1"/>
          </p:cNvSpPr>
          <p:nvPr>
            <p:ph type="body" sz="quarter" idx="25" hasCustomPrompt="1"/>
          </p:nvPr>
        </p:nvSpPr>
        <p:spPr>
          <a:xfrm>
            <a:off x="2657760" y="1290776"/>
            <a:ext cx="6019515"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5" name="Text Placeholder 6"/>
          <p:cNvSpPr>
            <a:spLocks noGrp="1"/>
          </p:cNvSpPr>
          <p:nvPr>
            <p:ph type="body" sz="quarter" idx="23" hasCustomPrompt="1"/>
          </p:nvPr>
        </p:nvSpPr>
        <p:spPr>
          <a:xfrm>
            <a:off x="471552" y="2090913"/>
            <a:ext cx="1892943" cy="3565350"/>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Arial"/>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101032708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bination 7_Text/Graph_3 col">
    <p:spTree>
      <p:nvGrpSpPr>
        <p:cNvPr id="1" name=""/>
        <p:cNvGrpSpPr/>
        <p:nvPr/>
      </p:nvGrpSpPr>
      <p:grpSpPr>
        <a:xfrm>
          <a:off x="0" y="0"/>
          <a:ext cx="0" cy="0"/>
          <a:chOff x="0" y="0"/>
          <a:chExt cx="0" cy="0"/>
        </a:xfrm>
      </p:grpSpPr>
      <p:sp>
        <p:nvSpPr>
          <p:cNvPr id="15" name="Text Placeholder 3"/>
          <p:cNvSpPr>
            <a:spLocks noGrp="1"/>
          </p:cNvSpPr>
          <p:nvPr>
            <p:ph type="body" sz="quarter" idx="18"/>
          </p:nvPr>
        </p:nvSpPr>
        <p:spPr>
          <a:xfrm>
            <a:off x="469062" y="1304925"/>
            <a:ext cx="1908000" cy="1632471"/>
          </a:xfrm>
          <a:prstGeom prst="rect">
            <a:avLst/>
          </a:prstGeom>
          <a:solidFill>
            <a:schemeClr val="accent5"/>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19" name="Text Placeholder 35"/>
          <p:cNvSpPr>
            <a:spLocks noGrp="1"/>
          </p:cNvSpPr>
          <p:nvPr>
            <p:ph type="body" sz="quarter" idx="13" hasCustomPrompt="1"/>
          </p:nvPr>
        </p:nvSpPr>
        <p:spPr>
          <a:xfrm>
            <a:off x="469062" y="3108511"/>
            <a:ext cx="1910749" cy="2552514"/>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 click to add text </a:t>
            </a:r>
            <a:endParaRPr lang="en-US" dirty="0"/>
          </a:p>
        </p:txBody>
      </p:sp>
      <p:sp>
        <p:nvSpPr>
          <p:cNvPr id="22" name="Chart Placeholder 25"/>
          <p:cNvSpPr>
            <a:spLocks noGrp="1"/>
          </p:cNvSpPr>
          <p:nvPr>
            <p:ph type="chart" sz="quarter" idx="19"/>
          </p:nvPr>
        </p:nvSpPr>
        <p:spPr>
          <a:xfrm>
            <a:off x="2657760" y="1671701"/>
            <a:ext cx="6019515" cy="3989323"/>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cxnSp>
        <p:nvCxnSpPr>
          <p:cNvPr id="24" name="Straight Connector 23"/>
          <p:cNvCxnSpPr/>
          <p:nvPr userDrawn="1"/>
        </p:nvCxnSpPr>
        <p:spPr>
          <a:xfrm>
            <a:off x="2501072"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6"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7" name="Text Placeholder 31"/>
          <p:cNvSpPr>
            <a:spLocks noGrp="1"/>
          </p:cNvSpPr>
          <p:nvPr>
            <p:ph type="body" sz="quarter" idx="25" hasCustomPrompt="1"/>
          </p:nvPr>
        </p:nvSpPr>
        <p:spPr>
          <a:xfrm>
            <a:off x="2657760" y="1290776"/>
            <a:ext cx="6019515"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80295987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aph_Full Page">
    <p:spTree>
      <p:nvGrpSpPr>
        <p:cNvPr id="1" name=""/>
        <p:cNvGrpSpPr/>
        <p:nvPr/>
      </p:nvGrpSpPr>
      <p:grpSpPr>
        <a:xfrm>
          <a:off x="0" y="0"/>
          <a:ext cx="0" cy="0"/>
          <a:chOff x="0" y="0"/>
          <a:chExt cx="0" cy="0"/>
        </a:xfrm>
      </p:grpSpPr>
      <p:sp>
        <p:nvSpPr>
          <p:cNvPr id="7" name="Chart Placeholder 25"/>
          <p:cNvSpPr>
            <a:spLocks noGrp="1"/>
          </p:cNvSpPr>
          <p:nvPr>
            <p:ph type="chart" sz="quarter" idx="19"/>
          </p:nvPr>
        </p:nvSpPr>
        <p:spPr>
          <a:xfrm>
            <a:off x="469062" y="1665288"/>
            <a:ext cx="8212137"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3"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5"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8"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3" name="Title 2"/>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12116700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_3 Presenters">
    <p:bg>
      <p:bgPr>
        <a:solidFill>
          <a:schemeClr val="bg1"/>
        </a:solidFill>
        <a:effectLst/>
      </p:bgPr>
    </p:bg>
    <p:spTree>
      <p:nvGrpSpPr>
        <p:cNvPr id="1" name=""/>
        <p:cNvGrpSpPr/>
        <p:nvPr/>
      </p:nvGrpSpPr>
      <p:grpSpPr>
        <a:xfrm>
          <a:off x="0" y="0"/>
          <a:ext cx="0" cy="0"/>
          <a:chOff x="0" y="0"/>
          <a:chExt cx="0" cy="0"/>
        </a:xfrm>
      </p:grpSpPr>
      <p:sp>
        <p:nvSpPr>
          <p:cNvPr id="38" name="Rectangle 37"/>
          <p:cNvSpPr/>
          <p:nvPr userDrawn="1"/>
        </p:nvSpPr>
        <p:spPr>
          <a:xfrm>
            <a:off x="471906" y="3068053"/>
            <a:ext cx="3959225" cy="19282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39" name="Rectangle 38"/>
          <p:cNvSpPr/>
          <p:nvPr userDrawn="1"/>
        </p:nvSpPr>
        <p:spPr>
          <a:xfrm>
            <a:off x="-1" y="1"/>
            <a:ext cx="9144001" cy="31124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006193"/>
              </a:solidFill>
            </a:endParaRPr>
          </a:p>
        </p:txBody>
      </p:sp>
      <p:sp>
        <p:nvSpPr>
          <p:cNvPr id="40" name="Title 5"/>
          <p:cNvSpPr>
            <a:spLocks noGrp="1"/>
          </p:cNvSpPr>
          <p:nvPr>
            <p:ph type="title" hasCustomPrompt="1"/>
          </p:nvPr>
        </p:nvSpPr>
        <p:spPr>
          <a:xfrm>
            <a:off x="597189" y="1865860"/>
            <a:ext cx="8078499" cy="532965"/>
          </a:xfrm>
          <a:prstGeom prst="rect">
            <a:avLst/>
          </a:prstGeom>
        </p:spPr>
        <p:txBody>
          <a:bodyPr vert="horz" lIns="0" anchor="b" anchorCtr="0"/>
          <a:lstStyle>
            <a:lvl1pPr>
              <a:defRPr lang="en-US" sz="2600" b="1" kern="1200" baseline="0" dirty="0" smtClean="0">
                <a:solidFill>
                  <a:schemeClr val="bg1"/>
                </a:solidFill>
                <a:latin typeface="Arial" pitchFamily="34" charset="0"/>
                <a:ea typeface="ＭＳ Ｐゴシック" charset="0"/>
                <a:cs typeface="Arial" pitchFamily="34" charset="0"/>
              </a:defRPr>
            </a:lvl1pPr>
          </a:lstStyle>
          <a:p>
            <a:r>
              <a:rPr lang="en-AU" dirty="0" smtClean="0"/>
              <a:t>Click to edit presentation title</a:t>
            </a:r>
            <a:endParaRPr lang="en-US" dirty="0"/>
          </a:p>
        </p:txBody>
      </p:sp>
      <p:sp>
        <p:nvSpPr>
          <p:cNvPr id="41" name="Text Placeholder 9"/>
          <p:cNvSpPr>
            <a:spLocks noGrp="1"/>
          </p:cNvSpPr>
          <p:nvPr>
            <p:ph type="body" sz="quarter" idx="10" hasCustomPrompt="1"/>
          </p:nvPr>
        </p:nvSpPr>
        <p:spPr>
          <a:xfrm>
            <a:off x="597189" y="2379544"/>
            <a:ext cx="8078499" cy="360028"/>
          </a:xfrm>
          <a:prstGeom prst="rect">
            <a:avLst/>
          </a:prstGeom>
        </p:spPr>
        <p:txBody>
          <a:bodyPr vert="horz" lIns="0" tIns="0" bIns="0"/>
          <a:lstStyle>
            <a:lvl1pPr marL="0" indent="0">
              <a:buNone/>
              <a:defRPr lang="en-AU" sz="1800" b="1" kern="1200" dirty="0" smtClean="0">
                <a:solidFill>
                  <a:schemeClr val="bg1"/>
                </a:solidFill>
                <a:latin typeface="+mn-lt"/>
                <a:ea typeface="ＭＳ Ｐゴシック" charset="0"/>
                <a:cs typeface="ＭＳ Ｐゴシック" charset="0"/>
              </a:defRPr>
            </a:lvl1pPr>
            <a:lvl2pPr>
              <a:defRPr lang="en-AU" sz="1800" b="1" kern="1200" dirty="0" smtClean="0">
                <a:solidFill>
                  <a:schemeClr val="bg1"/>
                </a:solidFill>
                <a:latin typeface="+mn-lt"/>
                <a:ea typeface="ＭＳ Ｐゴシック" charset="0"/>
                <a:cs typeface="ＭＳ Ｐゴシック" charset="0"/>
              </a:defRPr>
            </a:lvl2pPr>
            <a:lvl3pPr>
              <a:defRPr lang="en-AU" sz="1800" b="1" kern="1200" dirty="0" smtClean="0">
                <a:solidFill>
                  <a:schemeClr val="bg1"/>
                </a:solidFill>
                <a:latin typeface="+mn-lt"/>
                <a:ea typeface="ＭＳ Ｐゴシック" charset="0"/>
                <a:cs typeface="ＭＳ Ｐゴシック" charset="0"/>
              </a:defRPr>
            </a:lvl3pPr>
            <a:lvl4pPr>
              <a:defRPr lang="en-AU" sz="1800" b="1" kern="1200" dirty="0" smtClean="0">
                <a:solidFill>
                  <a:schemeClr val="bg1"/>
                </a:solidFill>
                <a:latin typeface="+mn-lt"/>
                <a:ea typeface="ＭＳ Ｐゴシック" charset="0"/>
                <a:cs typeface="ＭＳ Ｐゴシック" charset="0"/>
              </a:defRPr>
            </a:lvl4pPr>
          </a:lstStyle>
          <a:p>
            <a:pPr lvl="0"/>
            <a:r>
              <a:rPr lang="en-AU" dirty="0" smtClean="0"/>
              <a:t>Click to edit presentation subtitle</a:t>
            </a:r>
          </a:p>
        </p:txBody>
      </p:sp>
      <p:sp>
        <p:nvSpPr>
          <p:cNvPr id="42" name="Text Placeholder 28"/>
          <p:cNvSpPr>
            <a:spLocks noGrp="1"/>
          </p:cNvSpPr>
          <p:nvPr>
            <p:ph type="body" sz="quarter" idx="11" hasCustomPrompt="1"/>
          </p:nvPr>
        </p:nvSpPr>
        <p:spPr>
          <a:xfrm>
            <a:off x="597189" y="2803974"/>
            <a:ext cx="8078500" cy="224805"/>
          </a:xfrm>
          <a:prstGeom prst="rect">
            <a:avLst/>
          </a:prstGeom>
        </p:spPr>
        <p:txBody>
          <a:bodyPr vert="horz" lIns="0" tIns="0" rIns="0" bIns="0"/>
          <a:lstStyle>
            <a:lvl1pPr marL="0" indent="0" algn="l" defTabSz="912813" rtl="0" eaLnBrk="1" fontAlgn="base" hangingPunct="1">
              <a:spcBef>
                <a:spcPts val="600"/>
              </a:spcBef>
              <a:spcAft>
                <a:spcPts val="600"/>
              </a:spcAft>
              <a:buFont typeface="Arial" pitchFamily="34" charset="0"/>
              <a:buNone/>
              <a:defRPr lang="en-US" sz="1200" b="0" kern="1200" dirty="0" smtClean="0">
                <a:solidFill>
                  <a:schemeClr val="bg1"/>
                </a:solidFill>
                <a:latin typeface="+mn-lt"/>
                <a:ea typeface="ＭＳ Ｐゴシック" charset="0"/>
                <a:cs typeface="ＭＳ Ｐゴシック" charset="0"/>
              </a:defRPr>
            </a:lvl1pPr>
          </a:lstStyle>
          <a:p>
            <a:pPr lvl="0"/>
            <a:r>
              <a:rPr lang="en-AU" dirty="0" smtClean="0"/>
              <a:t>Click to edit date</a:t>
            </a:r>
            <a:endParaRPr lang="en-US" dirty="0"/>
          </a:p>
        </p:txBody>
      </p:sp>
      <p:sp>
        <p:nvSpPr>
          <p:cNvPr id="43" name="Text Placeholder 30"/>
          <p:cNvSpPr>
            <a:spLocks noGrp="1"/>
          </p:cNvSpPr>
          <p:nvPr>
            <p:ph type="body" sz="quarter" idx="12" hasCustomPrompt="1"/>
          </p:nvPr>
        </p:nvSpPr>
        <p:spPr>
          <a:xfrm>
            <a:off x="597188" y="3169207"/>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44" name="Text Placeholder 34"/>
          <p:cNvSpPr>
            <a:spLocks noGrp="1"/>
          </p:cNvSpPr>
          <p:nvPr>
            <p:ph type="body" sz="quarter" idx="13" hasCustomPrompt="1"/>
          </p:nvPr>
        </p:nvSpPr>
        <p:spPr>
          <a:xfrm>
            <a:off x="597188" y="3437751"/>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45" name="Text Placeholder 30"/>
          <p:cNvSpPr>
            <a:spLocks noGrp="1"/>
          </p:cNvSpPr>
          <p:nvPr>
            <p:ph type="body" sz="quarter" idx="14" hasCustomPrompt="1"/>
          </p:nvPr>
        </p:nvSpPr>
        <p:spPr>
          <a:xfrm>
            <a:off x="597188" y="3777472"/>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46" name="Text Placeholder 34"/>
          <p:cNvSpPr>
            <a:spLocks noGrp="1"/>
          </p:cNvSpPr>
          <p:nvPr>
            <p:ph type="body" sz="quarter" idx="15" hasCustomPrompt="1"/>
          </p:nvPr>
        </p:nvSpPr>
        <p:spPr>
          <a:xfrm>
            <a:off x="597188" y="4046016"/>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47" name="Text Placeholder 30"/>
          <p:cNvSpPr>
            <a:spLocks noGrp="1"/>
          </p:cNvSpPr>
          <p:nvPr>
            <p:ph type="body" sz="quarter" idx="16" hasCustomPrompt="1"/>
          </p:nvPr>
        </p:nvSpPr>
        <p:spPr>
          <a:xfrm>
            <a:off x="597188" y="4392420"/>
            <a:ext cx="3745135" cy="263977"/>
          </a:xfrm>
          <a:prstGeom prst="rect">
            <a:avLst/>
          </a:prstGeom>
        </p:spPr>
        <p:txBody>
          <a:bodyPr vert="horz" lIns="0" tIns="0" rIns="0" bIns="0" anchor="b" anchorCtr="0"/>
          <a:lstStyle>
            <a:lvl1pPr marL="0" indent="0">
              <a:buNone/>
              <a:defRPr lang="en-US" sz="1400" b="1" kern="1200" dirty="0" smtClean="0">
                <a:solidFill>
                  <a:schemeClr val="bg1"/>
                </a:solidFill>
                <a:latin typeface="+mn-lt"/>
                <a:ea typeface="ＭＳ Ｐゴシック" charset="0"/>
                <a:cs typeface="ＭＳ Ｐゴシック" charset="0"/>
              </a:defRPr>
            </a:lvl1pPr>
          </a:lstStyle>
          <a:p>
            <a:pPr lvl="0"/>
            <a:r>
              <a:rPr lang="en-AU" dirty="0" smtClean="0"/>
              <a:t>Click to edit name of presenter</a:t>
            </a:r>
            <a:endParaRPr lang="en-US" dirty="0"/>
          </a:p>
        </p:txBody>
      </p:sp>
      <p:sp>
        <p:nvSpPr>
          <p:cNvPr id="48" name="Text Placeholder 34"/>
          <p:cNvSpPr>
            <a:spLocks noGrp="1"/>
          </p:cNvSpPr>
          <p:nvPr>
            <p:ph type="body" sz="quarter" idx="17" hasCustomPrompt="1"/>
          </p:nvPr>
        </p:nvSpPr>
        <p:spPr>
          <a:xfrm>
            <a:off x="597188" y="4660964"/>
            <a:ext cx="3745135" cy="257146"/>
          </a:xfrm>
          <a:prstGeom prst="rect">
            <a:avLst/>
          </a:prstGeom>
        </p:spPr>
        <p:txBody>
          <a:bodyPr vert="horz" lIns="0" tIns="0" rIns="0" bIns="0"/>
          <a:lstStyle>
            <a:lvl1pPr marL="0" indent="0">
              <a:buNone/>
              <a:defRPr lang="en-US" sz="1400" b="0" kern="1200" baseline="0" dirty="0" smtClean="0">
                <a:solidFill>
                  <a:schemeClr val="bg1"/>
                </a:solidFill>
                <a:latin typeface="+mn-lt"/>
                <a:ea typeface="ＭＳ Ｐゴシック" charset="0"/>
                <a:cs typeface="ＭＳ Ｐゴシック" charset="0"/>
              </a:defRPr>
            </a:lvl1pPr>
          </a:lstStyle>
          <a:p>
            <a:pPr lvl="0"/>
            <a:r>
              <a:rPr lang="en-AU" dirty="0" smtClean="0"/>
              <a:t>Click to edit presenter title</a:t>
            </a:r>
            <a:endParaRPr lang="en-US" dirty="0"/>
          </a:p>
        </p:txBody>
      </p:sp>
      <p:sp>
        <p:nvSpPr>
          <p:cNvPr id="49" name="TextBox 48"/>
          <p:cNvSpPr txBox="1"/>
          <p:nvPr userDrawn="1"/>
        </p:nvSpPr>
        <p:spPr bwMode="auto">
          <a:xfrm>
            <a:off x="465554" y="6518493"/>
            <a:ext cx="6920498" cy="138499"/>
          </a:xfrm>
          <a:prstGeom prst="rect">
            <a:avLst/>
          </a:prstGeom>
          <a:solidFill>
            <a:schemeClr val="bg1"/>
          </a:solidFill>
          <a:ln>
            <a:noFill/>
          </a:ln>
          <a:extLst/>
        </p:spPr>
        <p:txBody>
          <a:bodyPr wrap="square" lIns="0" tIns="0" rIns="0" bIns="0" rtlCol="0" anchor="ctr" anchorCtr="0">
            <a:spAutoFit/>
          </a:bodyPr>
          <a:lstStyle/>
          <a:p>
            <a:pPr algn="l">
              <a:spcBef>
                <a:spcPct val="0"/>
              </a:spcBef>
              <a:buClr>
                <a:srgbClr val="01286D"/>
              </a:buClr>
              <a:buSzPct val="80000"/>
              <a:buFont typeface="Wingdings" pitchFamily="2" charset="2"/>
              <a:buNone/>
            </a:pPr>
            <a:r>
              <a:rPr lang="en-US" sz="900" b="0" dirty="0" smtClean="0">
                <a:solidFill>
                  <a:srgbClr val="0A4D80"/>
                </a:solidFill>
              </a:rPr>
              <a:t>For investment professional use only and not for general public distribution</a:t>
            </a:r>
          </a:p>
        </p:txBody>
      </p:sp>
      <p:pic>
        <p:nvPicPr>
          <p:cNvPr id="17" name="Picture 16"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194274122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mbination 3 col_Graph_3-up">
    <p:spTree>
      <p:nvGrpSpPr>
        <p:cNvPr id="1" name=""/>
        <p:cNvGrpSpPr/>
        <p:nvPr/>
      </p:nvGrpSpPr>
      <p:grpSpPr>
        <a:xfrm>
          <a:off x="0" y="0"/>
          <a:ext cx="0" cy="0"/>
          <a:chOff x="0" y="0"/>
          <a:chExt cx="0" cy="0"/>
        </a:xfrm>
      </p:grpSpPr>
      <p:sp>
        <p:nvSpPr>
          <p:cNvPr id="18" name="Chart Placeholder 25"/>
          <p:cNvSpPr>
            <a:spLocks noGrp="1"/>
          </p:cNvSpPr>
          <p:nvPr>
            <p:ph type="chart" sz="quarter" idx="23"/>
          </p:nvPr>
        </p:nvSpPr>
        <p:spPr>
          <a:xfrm>
            <a:off x="3274788" y="1665288"/>
            <a:ext cx="259200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9" name="Chart Placeholder 25"/>
          <p:cNvSpPr>
            <a:spLocks noGrp="1"/>
          </p:cNvSpPr>
          <p:nvPr>
            <p:ph type="chart" sz="quarter" idx="24"/>
          </p:nvPr>
        </p:nvSpPr>
        <p:spPr>
          <a:xfrm>
            <a:off x="6080513" y="1665288"/>
            <a:ext cx="259200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26" name="Text Placeholder 37"/>
          <p:cNvSpPr>
            <a:spLocks noGrp="1"/>
          </p:cNvSpPr>
          <p:nvPr>
            <p:ph type="body" sz="quarter" idx="14" hasCustomPrompt="1"/>
          </p:nvPr>
        </p:nvSpPr>
        <p:spPr>
          <a:xfrm>
            <a:off x="469062"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30" name="Text Placeholder 37"/>
          <p:cNvSpPr>
            <a:spLocks noGrp="1"/>
          </p:cNvSpPr>
          <p:nvPr>
            <p:ph type="body" sz="quarter" idx="28" hasCustomPrompt="1"/>
          </p:nvPr>
        </p:nvSpPr>
        <p:spPr>
          <a:xfrm>
            <a:off x="3274788"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31" name="Text Placeholder 37"/>
          <p:cNvSpPr>
            <a:spLocks noGrp="1"/>
          </p:cNvSpPr>
          <p:nvPr>
            <p:ph type="body" sz="quarter" idx="29" hasCustomPrompt="1"/>
          </p:nvPr>
        </p:nvSpPr>
        <p:spPr>
          <a:xfrm>
            <a:off x="6080513"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cxnSp>
        <p:nvCxnSpPr>
          <p:cNvPr id="35" name="Straight Connector 34"/>
          <p:cNvCxnSpPr/>
          <p:nvPr userDrawn="1"/>
        </p:nvCxnSpPr>
        <p:spPr>
          <a:xfrm>
            <a:off x="5973651"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316792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2"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5" name="Text Placeholder 2"/>
          <p:cNvSpPr>
            <a:spLocks noGrp="1"/>
          </p:cNvSpPr>
          <p:nvPr>
            <p:ph type="body" sz="quarter" idx="18" hasCustomPrompt="1"/>
          </p:nvPr>
        </p:nvSpPr>
        <p:spPr>
          <a:xfrm>
            <a:off x="469062"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6" name="Text Placeholder 2"/>
          <p:cNvSpPr>
            <a:spLocks noGrp="1"/>
          </p:cNvSpPr>
          <p:nvPr>
            <p:ph type="body" sz="quarter" idx="20" hasCustomPrompt="1"/>
          </p:nvPr>
        </p:nvSpPr>
        <p:spPr>
          <a:xfrm>
            <a:off x="3274788"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7" name="Text Placeholder 2"/>
          <p:cNvSpPr>
            <a:spLocks noGrp="1"/>
          </p:cNvSpPr>
          <p:nvPr>
            <p:ph type="body" sz="quarter" idx="22" hasCustomPrompt="1"/>
          </p:nvPr>
        </p:nvSpPr>
        <p:spPr>
          <a:xfrm>
            <a:off x="6080513"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0" name="Text Placeholder 6"/>
          <p:cNvSpPr>
            <a:spLocks noGrp="1"/>
          </p:cNvSpPr>
          <p:nvPr>
            <p:ph type="body" sz="quarter" idx="25" hasCustomPrompt="1"/>
          </p:nvPr>
        </p:nvSpPr>
        <p:spPr>
          <a:xfrm>
            <a:off x="469062" y="1665289"/>
            <a:ext cx="2592000" cy="3995736"/>
          </a:xfrm>
          <a:prstGeom prst="rect">
            <a:avLst/>
          </a:prstGeom>
        </p:spPr>
        <p:txBody>
          <a:bodyPr vert="horz" lIns="0" tIns="0" rIns="0" bIns="0" anchor="t"/>
          <a:lstStyle>
            <a:lvl1pPr marL="171450" indent="-171450" algn="l" defTabSz="912813" rtl="0" eaLnBrk="1" fontAlgn="base" hangingPunct="1">
              <a:spcBef>
                <a:spcPts val="300"/>
              </a:spcBef>
              <a:spcAft>
                <a:spcPts val="300"/>
              </a:spcAft>
              <a:buClr>
                <a:schemeClr val="tx2"/>
              </a:buClr>
              <a:buSzPct val="100000"/>
              <a:buFont typeface="Wingdings" charset="2"/>
              <a:buChar char="§"/>
              <a:defRPr lang="en-AU" sz="1200" b="0" kern="1200" dirty="0" smtClean="0">
                <a:solidFill>
                  <a:schemeClr val="tx1"/>
                </a:solidFill>
                <a:latin typeface="+mn-lt"/>
                <a:ea typeface="ＭＳ Ｐゴシック" charset="0"/>
                <a:cs typeface="ＭＳ Ｐゴシック" charset="0"/>
              </a:defRPr>
            </a:lvl1pPr>
            <a:lvl2pPr marL="361950" indent="-176213">
              <a:spcBef>
                <a:spcPts val="0"/>
              </a:spcBef>
              <a:spcAft>
                <a:spcPts val="300"/>
              </a:spcAft>
              <a:buClr>
                <a:schemeClr val="tx2"/>
              </a:buClr>
              <a:buFont typeface="Lucida Grande"/>
              <a:buChar char="–"/>
              <a:defRPr lang="en-AU" sz="1200" b="0" kern="1200" dirty="0" smtClean="0">
                <a:solidFill>
                  <a:schemeClr val="tx1"/>
                </a:solidFill>
                <a:latin typeface="+mn-lt"/>
                <a:ea typeface="ＭＳ Ｐゴシック" charset="0"/>
                <a:cs typeface="+mn-cs"/>
              </a:defRPr>
            </a:lvl2pPr>
            <a:lvl3pPr marL="536575" indent="-171450" algn="l" defTabSz="912813" rtl="0" eaLnBrk="1" fontAlgn="base" hangingPunct="1">
              <a:spcBef>
                <a:spcPts val="0"/>
              </a:spcBef>
              <a:spcAft>
                <a:spcPts val="300"/>
              </a:spcAft>
              <a:buClr>
                <a:schemeClr val="tx2"/>
              </a:buClr>
              <a:buSzPct val="100000"/>
              <a:buFont typeface="Lucida Grande"/>
              <a:buChar char="-"/>
              <a:defRPr lang="en-AU" sz="1200" b="0" kern="1200" dirty="0" smtClean="0">
                <a:solidFill>
                  <a:schemeClr val="tx1"/>
                </a:solidFill>
                <a:latin typeface="+mn-lt"/>
                <a:ea typeface="ＭＳ Ｐゴシック" charset="0"/>
                <a:cs typeface="ＭＳ Ｐゴシック" charset="0"/>
              </a:defRPr>
            </a:lvl3pPr>
            <a:lvl4pPr marL="719138" indent="-179388">
              <a:spcBef>
                <a:spcPts val="0"/>
              </a:spcBef>
              <a:spcAft>
                <a:spcPts val="300"/>
              </a:spcAft>
              <a:buClr>
                <a:schemeClr val="tx2"/>
              </a:buClr>
              <a:buFont typeface="Lucida Grande"/>
              <a:buChar char="–"/>
              <a:defRPr sz="1200">
                <a:solidFill>
                  <a:schemeClr val="tx1"/>
                </a:solidFill>
              </a:defRPr>
            </a:lvl4pPr>
            <a:lvl5pPr>
              <a:spcBef>
                <a:spcPts val="0"/>
              </a:spcBef>
              <a:spcAft>
                <a:spcPts val="300"/>
              </a:spcAft>
              <a:defRPr/>
            </a:lvl5pPr>
          </a:lstStyle>
          <a:p>
            <a:pPr lvl="0"/>
            <a:r>
              <a:rPr lang="en-AU" dirty="0" smtClean="0"/>
              <a:t>Click to add text</a:t>
            </a:r>
          </a:p>
          <a:p>
            <a:pPr marL="357188" lvl="1" indent="-171450" algn="l" defTabSz="912813" rtl="0" eaLnBrk="1" fontAlgn="base" hangingPunct="1">
              <a:spcBef>
                <a:spcPts val="0"/>
              </a:spcBef>
              <a:spcAft>
                <a:spcPts val="300"/>
              </a:spcAft>
              <a:buClr>
                <a:srgbClr val="094D80"/>
              </a:buClr>
              <a:buFont typeface="Arial" charset="0"/>
              <a:buChar char="–"/>
            </a:pPr>
            <a:r>
              <a:rPr lang="en-AU" dirty="0" smtClean="0"/>
              <a:t>Second level</a:t>
            </a:r>
          </a:p>
          <a:p>
            <a:pPr lvl="2"/>
            <a:r>
              <a:rPr lang="en-AU" dirty="0" smtClean="0"/>
              <a:t>Third level</a:t>
            </a:r>
          </a:p>
          <a:p>
            <a:pPr lvl="3"/>
            <a:r>
              <a:rPr lang="en-AU" dirty="0" smtClean="0"/>
              <a:t>Fourth level</a:t>
            </a:r>
            <a:endParaRPr lang="en-US" dirty="0"/>
          </a:p>
        </p:txBody>
      </p:sp>
    </p:spTree>
    <p:extLst>
      <p:ext uri="{BB962C8B-B14F-4D97-AF65-F5344CB8AC3E}">
        <p14:creationId xmlns:p14="http://schemas.microsoft.com/office/powerpoint/2010/main" val="254778570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bination 3 col_Graph_3-up">
    <p:spTree>
      <p:nvGrpSpPr>
        <p:cNvPr id="1" name=""/>
        <p:cNvGrpSpPr/>
        <p:nvPr/>
      </p:nvGrpSpPr>
      <p:grpSpPr>
        <a:xfrm>
          <a:off x="0" y="0"/>
          <a:ext cx="0" cy="0"/>
          <a:chOff x="0" y="0"/>
          <a:chExt cx="0" cy="0"/>
        </a:xfrm>
      </p:grpSpPr>
      <p:sp>
        <p:nvSpPr>
          <p:cNvPr id="18" name="Chart Placeholder 25"/>
          <p:cNvSpPr>
            <a:spLocks noGrp="1"/>
          </p:cNvSpPr>
          <p:nvPr>
            <p:ph type="chart" sz="quarter" idx="23"/>
          </p:nvPr>
        </p:nvSpPr>
        <p:spPr>
          <a:xfrm>
            <a:off x="3274788" y="1665288"/>
            <a:ext cx="259200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19" name="Chart Placeholder 25"/>
          <p:cNvSpPr>
            <a:spLocks noGrp="1"/>
          </p:cNvSpPr>
          <p:nvPr>
            <p:ph type="chart" sz="quarter" idx="24"/>
          </p:nvPr>
        </p:nvSpPr>
        <p:spPr>
          <a:xfrm>
            <a:off x="6080513" y="1665288"/>
            <a:ext cx="259200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27" name="Chart Placeholder 25"/>
          <p:cNvSpPr>
            <a:spLocks noGrp="1"/>
          </p:cNvSpPr>
          <p:nvPr>
            <p:ph type="chart" sz="quarter" idx="27"/>
          </p:nvPr>
        </p:nvSpPr>
        <p:spPr>
          <a:xfrm>
            <a:off x="469062" y="1665288"/>
            <a:ext cx="2592000"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
        <p:nvSpPr>
          <p:cNvPr id="2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cxnSp>
        <p:nvCxnSpPr>
          <p:cNvPr id="20" name="Straight Connector 19"/>
          <p:cNvCxnSpPr/>
          <p:nvPr userDrawn="1"/>
        </p:nvCxnSpPr>
        <p:spPr>
          <a:xfrm>
            <a:off x="5973651"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316792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 Placeholder 37"/>
          <p:cNvSpPr>
            <a:spLocks noGrp="1"/>
          </p:cNvSpPr>
          <p:nvPr>
            <p:ph type="body" sz="quarter" idx="14" hasCustomPrompt="1"/>
          </p:nvPr>
        </p:nvSpPr>
        <p:spPr>
          <a:xfrm>
            <a:off x="469062"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5" name="Text Placeholder 37"/>
          <p:cNvSpPr>
            <a:spLocks noGrp="1"/>
          </p:cNvSpPr>
          <p:nvPr>
            <p:ph type="body" sz="quarter" idx="28" hasCustomPrompt="1"/>
          </p:nvPr>
        </p:nvSpPr>
        <p:spPr>
          <a:xfrm>
            <a:off x="3274788"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8" name="Text Placeholder 37"/>
          <p:cNvSpPr>
            <a:spLocks noGrp="1"/>
          </p:cNvSpPr>
          <p:nvPr>
            <p:ph type="body" sz="quarter" idx="29" hasCustomPrompt="1"/>
          </p:nvPr>
        </p:nvSpPr>
        <p:spPr>
          <a:xfrm>
            <a:off x="6080513" y="5746803"/>
            <a:ext cx="2592000"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9" name="Text Placeholder 2"/>
          <p:cNvSpPr>
            <a:spLocks noGrp="1"/>
          </p:cNvSpPr>
          <p:nvPr>
            <p:ph type="body" sz="quarter" idx="18" hasCustomPrompt="1"/>
          </p:nvPr>
        </p:nvSpPr>
        <p:spPr>
          <a:xfrm>
            <a:off x="469062"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32" name="Text Placeholder 2"/>
          <p:cNvSpPr>
            <a:spLocks noGrp="1"/>
          </p:cNvSpPr>
          <p:nvPr>
            <p:ph type="body" sz="quarter" idx="20" hasCustomPrompt="1"/>
          </p:nvPr>
        </p:nvSpPr>
        <p:spPr>
          <a:xfrm>
            <a:off x="3274788"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33" name="Text Placeholder 2"/>
          <p:cNvSpPr>
            <a:spLocks noGrp="1"/>
          </p:cNvSpPr>
          <p:nvPr>
            <p:ph type="body" sz="quarter" idx="22" hasCustomPrompt="1"/>
          </p:nvPr>
        </p:nvSpPr>
        <p:spPr>
          <a:xfrm>
            <a:off x="6080513" y="1290776"/>
            <a:ext cx="2592000" cy="262622"/>
          </a:xfrm>
          <a:prstGeom prst="rect">
            <a:avLst/>
          </a:prstGeom>
        </p:spPr>
        <p:txBody>
          <a:bodyPr vert="horz" lIns="0" tIns="0" rIns="0" bIns="0"/>
          <a:lstStyle>
            <a:lvl1pPr marL="0" indent="0">
              <a:buNone/>
              <a:defRPr lang="en-US" sz="1400" b="1" kern="1200" baseline="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254778570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bination 8_Graph_4-up ">
    <p:spTree>
      <p:nvGrpSpPr>
        <p:cNvPr id="1" name=""/>
        <p:cNvGrpSpPr/>
        <p:nvPr/>
      </p:nvGrpSpPr>
      <p:grpSpPr>
        <a:xfrm>
          <a:off x="0" y="0"/>
          <a:ext cx="0" cy="0"/>
          <a:chOff x="0" y="0"/>
          <a:chExt cx="0" cy="0"/>
        </a:xfrm>
      </p:grpSpPr>
      <p:sp>
        <p:nvSpPr>
          <p:cNvPr id="32" name="Text Placeholder 37"/>
          <p:cNvSpPr>
            <a:spLocks noGrp="1"/>
          </p:cNvSpPr>
          <p:nvPr>
            <p:ph type="body" sz="quarter" idx="14" hasCustomPrompt="1"/>
          </p:nvPr>
        </p:nvSpPr>
        <p:spPr>
          <a:xfrm>
            <a:off x="469062" y="5746803"/>
            <a:ext cx="3952459"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33" name="Text Placeholder 37"/>
          <p:cNvSpPr>
            <a:spLocks noGrp="1"/>
          </p:cNvSpPr>
          <p:nvPr>
            <p:ph type="body" sz="quarter" idx="22" hasCustomPrompt="1"/>
          </p:nvPr>
        </p:nvSpPr>
        <p:spPr>
          <a:xfrm>
            <a:off x="4721225" y="5746803"/>
            <a:ext cx="3952459"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35" name="Chart Placeholder 25"/>
          <p:cNvSpPr>
            <a:spLocks noGrp="1"/>
          </p:cNvSpPr>
          <p:nvPr>
            <p:ph type="chart" sz="quarter" idx="30"/>
          </p:nvPr>
        </p:nvSpPr>
        <p:spPr>
          <a:xfrm>
            <a:off x="4721225" y="1665288"/>
            <a:ext cx="3965575" cy="174369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39" name="Chart Placeholder 25"/>
          <p:cNvSpPr>
            <a:spLocks noGrp="1"/>
          </p:cNvSpPr>
          <p:nvPr>
            <p:ph type="chart" sz="quarter" idx="33"/>
          </p:nvPr>
        </p:nvSpPr>
        <p:spPr>
          <a:xfrm>
            <a:off x="469062" y="1665288"/>
            <a:ext cx="3965575" cy="174369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45" name="Chart Placeholder 25"/>
          <p:cNvSpPr>
            <a:spLocks noGrp="1"/>
          </p:cNvSpPr>
          <p:nvPr>
            <p:ph type="chart" sz="quarter" idx="31"/>
          </p:nvPr>
        </p:nvSpPr>
        <p:spPr>
          <a:xfrm>
            <a:off x="4721225" y="3811056"/>
            <a:ext cx="3965575" cy="184996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46" name="Text Placeholder 31"/>
          <p:cNvSpPr>
            <a:spLocks noGrp="1"/>
          </p:cNvSpPr>
          <p:nvPr>
            <p:ph type="body" sz="quarter" idx="32" hasCustomPrompt="1"/>
          </p:nvPr>
        </p:nvSpPr>
        <p:spPr>
          <a:xfrm>
            <a:off x="4719637" y="3546550"/>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47" name="Chart Placeholder 25"/>
          <p:cNvSpPr>
            <a:spLocks noGrp="1"/>
          </p:cNvSpPr>
          <p:nvPr>
            <p:ph type="chart" sz="quarter" idx="36"/>
          </p:nvPr>
        </p:nvSpPr>
        <p:spPr>
          <a:xfrm>
            <a:off x="469062" y="3811056"/>
            <a:ext cx="3965575" cy="1849969"/>
          </a:xfrm>
          <a:prstGeom prst="rect">
            <a:avLst/>
          </a:prstGeom>
        </p:spPr>
        <p:txBody>
          <a:bodyPr vert="horz" lIns="108000" tIns="180000" rIns="180000" bIns="0"/>
          <a:lstStyle>
            <a:lvl1pPr marL="0" indent="0">
              <a:buNone/>
              <a:defRPr sz="1200">
                <a:solidFill>
                  <a:schemeClr val="tx1"/>
                </a:solidFill>
              </a:defRPr>
            </a:lvl1pPr>
          </a:lstStyle>
          <a:p>
            <a:r>
              <a:rPr lang="en-US" smtClean="0"/>
              <a:t>Click icon to add chart</a:t>
            </a:r>
            <a:endParaRPr lang="en-US" dirty="0"/>
          </a:p>
        </p:txBody>
      </p:sp>
      <p:sp>
        <p:nvSpPr>
          <p:cNvPr id="48" name="Text Placeholder 31"/>
          <p:cNvSpPr>
            <a:spLocks noGrp="1"/>
          </p:cNvSpPr>
          <p:nvPr>
            <p:ph type="body" sz="quarter" idx="37" hasCustomPrompt="1"/>
          </p:nvPr>
        </p:nvSpPr>
        <p:spPr>
          <a:xfrm>
            <a:off x="469062" y="3546550"/>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9"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20"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1" name="Text Placeholder 31"/>
          <p:cNvSpPr>
            <a:spLocks noGrp="1"/>
          </p:cNvSpPr>
          <p:nvPr>
            <p:ph type="body" sz="quarter" idx="21" hasCustomPrompt="1"/>
          </p:nvPr>
        </p:nvSpPr>
        <p:spPr>
          <a:xfrm>
            <a:off x="4719637"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22" name="Text Placeholder 31"/>
          <p:cNvSpPr>
            <a:spLocks noGrp="1"/>
          </p:cNvSpPr>
          <p:nvPr>
            <p:ph type="body" sz="quarter" idx="24" hasCustomPrompt="1"/>
          </p:nvPr>
        </p:nvSpPr>
        <p:spPr>
          <a:xfrm>
            <a:off x="469062" y="1290776"/>
            <a:ext cx="3960813"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cxnSp>
        <p:nvCxnSpPr>
          <p:cNvPr id="15" name="Straight Connector 14"/>
          <p:cNvCxnSpPr/>
          <p:nvPr userDrawn="1"/>
        </p:nvCxnSpPr>
        <p:spPr>
          <a:xfrm>
            <a:off x="4575405" y="1304925"/>
            <a:ext cx="0" cy="4356100"/>
          </a:xfrm>
          <a:prstGeom prst="line">
            <a:avLst/>
          </a:prstGeom>
          <a:ln>
            <a:solidFill>
              <a:srgbClr val="08457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4313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bination 9_Text/Table_3 col ">
    <p:spTree>
      <p:nvGrpSpPr>
        <p:cNvPr id="1" name=""/>
        <p:cNvGrpSpPr/>
        <p:nvPr/>
      </p:nvGrpSpPr>
      <p:grpSpPr>
        <a:xfrm>
          <a:off x="0" y="0"/>
          <a:ext cx="0" cy="0"/>
          <a:chOff x="0" y="0"/>
          <a:chExt cx="0" cy="0"/>
        </a:xfrm>
      </p:grpSpPr>
      <p:sp>
        <p:nvSpPr>
          <p:cNvPr id="25" name="Text Placeholder 3"/>
          <p:cNvSpPr>
            <a:spLocks noGrp="1"/>
          </p:cNvSpPr>
          <p:nvPr>
            <p:ph type="body" sz="quarter" idx="18"/>
          </p:nvPr>
        </p:nvSpPr>
        <p:spPr>
          <a:xfrm>
            <a:off x="469062" y="1304925"/>
            <a:ext cx="1908000" cy="1632471"/>
          </a:xfrm>
          <a:prstGeom prst="rect">
            <a:avLst/>
          </a:prstGeom>
          <a:solidFill>
            <a:schemeClr val="accent5"/>
          </a:solidFill>
        </p:spPr>
        <p:txBody>
          <a:bodyPr vert="horz" lIns="180000" tIns="180000" rIns="180000" bIns="180000"/>
          <a:lstStyle>
            <a:lvl1pPr marL="0" indent="0" algn="l" defTabSz="912813" rtl="0" eaLnBrk="1" fontAlgn="base" hangingPunct="1">
              <a:spcBef>
                <a:spcPts val="0"/>
              </a:spcBef>
              <a:spcAft>
                <a:spcPts val="300"/>
              </a:spcAft>
              <a:buNone/>
              <a:defRPr lang="en-AU" sz="1400" b="1"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US" smtClean="0"/>
              <a:t>Click to edit Master text styles</a:t>
            </a:r>
          </a:p>
        </p:txBody>
      </p:sp>
      <p:sp>
        <p:nvSpPr>
          <p:cNvPr id="27" name="Text Placeholder 35"/>
          <p:cNvSpPr>
            <a:spLocks noGrp="1"/>
          </p:cNvSpPr>
          <p:nvPr>
            <p:ph type="body" sz="quarter" idx="13" hasCustomPrompt="1"/>
          </p:nvPr>
        </p:nvSpPr>
        <p:spPr>
          <a:xfrm>
            <a:off x="469062" y="3108511"/>
            <a:ext cx="1910749" cy="2552514"/>
          </a:xfrm>
          <a:prstGeom prst="rect">
            <a:avLst/>
          </a:prstGeom>
        </p:spPr>
        <p:txBody>
          <a:bodyPr vert="horz" lIns="0" tIns="0" rIns="0" bIns="0"/>
          <a:lstStyle>
            <a:lvl1pPr marL="0" indent="0">
              <a:buNone/>
              <a:defRPr lang="en-US" sz="1200" b="0" kern="1200" dirty="0">
                <a:solidFill>
                  <a:schemeClr val="tx1"/>
                </a:solidFill>
                <a:latin typeface="+mn-lt"/>
                <a:ea typeface="ＭＳ Ｐゴシック" charset="0"/>
                <a:cs typeface="ＭＳ Ｐゴシック" charset="0"/>
              </a:defRPr>
            </a:lvl1pPr>
          </a:lstStyle>
          <a:p>
            <a:pPr lvl="0"/>
            <a:r>
              <a:rPr lang="en-AU" dirty="0" smtClean="0"/>
              <a:t>Click to add text click to add text click to add text click to add text click to add text </a:t>
            </a:r>
            <a:endParaRPr lang="en-US" dirty="0"/>
          </a:p>
        </p:txBody>
      </p:sp>
      <p:cxnSp>
        <p:nvCxnSpPr>
          <p:cNvPr id="28" name="Straight Connector 27"/>
          <p:cNvCxnSpPr/>
          <p:nvPr userDrawn="1"/>
        </p:nvCxnSpPr>
        <p:spPr>
          <a:xfrm>
            <a:off x="2501072"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able Placeholder 2"/>
          <p:cNvSpPr>
            <a:spLocks noGrp="1"/>
          </p:cNvSpPr>
          <p:nvPr>
            <p:ph type="tbl" sz="quarter" idx="17"/>
          </p:nvPr>
        </p:nvSpPr>
        <p:spPr>
          <a:xfrm>
            <a:off x="2657760" y="1665288"/>
            <a:ext cx="6017928"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14"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5"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6" name="Text Placeholder 31"/>
          <p:cNvSpPr>
            <a:spLocks noGrp="1"/>
          </p:cNvSpPr>
          <p:nvPr>
            <p:ph type="body" sz="quarter" idx="25" hasCustomPrompt="1"/>
          </p:nvPr>
        </p:nvSpPr>
        <p:spPr>
          <a:xfrm>
            <a:off x="2657760" y="1290776"/>
            <a:ext cx="6019515" cy="237385"/>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10"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106378885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le_Full Page">
    <p:spTree>
      <p:nvGrpSpPr>
        <p:cNvPr id="1" name=""/>
        <p:cNvGrpSpPr/>
        <p:nvPr/>
      </p:nvGrpSpPr>
      <p:grpSpPr>
        <a:xfrm>
          <a:off x="0" y="0"/>
          <a:ext cx="0" cy="0"/>
          <a:chOff x="0" y="0"/>
          <a:chExt cx="0" cy="0"/>
        </a:xfrm>
      </p:grpSpPr>
      <p:sp>
        <p:nvSpPr>
          <p:cNvPr id="12" name="Table Placeholder 2"/>
          <p:cNvSpPr>
            <a:spLocks noGrp="1"/>
          </p:cNvSpPr>
          <p:nvPr>
            <p:ph type="tbl" sz="quarter" idx="17"/>
          </p:nvPr>
        </p:nvSpPr>
        <p:spPr>
          <a:xfrm>
            <a:off x="469062" y="1665288"/>
            <a:ext cx="8212137" cy="3990975"/>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11"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15" name="Text Placeholder 31"/>
          <p:cNvSpPr>
            <a:spLocks noGrp="1"/>
          </p:cNvSpPr>
          <p:nvPr>
            <p:ph type="body" sz="quarter" idx="11" hasCustomPrompt="1"/>
          </p:nvPr>
        </p:nvSpPr>
        <p:spPr>
          <a:xfrm>
            <a:off x="469062" y="1290776"/>
            <a:ext cx="8203784" cy="248951"/>
          </a:xfrm>
          <a:prstGeom prst="rect">
            <a:avLst/>
          </a:prstGeom>
        </p:spPr>
        <p:txBody>
          <a:bodyPr vert="horz" lIns="0" tIns="0" rIns="0" bIns="0"/>
          <a:lstStyle>
            <a:lvl1pPr marL="0" indent="0">
              <a:buNone/>
              <a:defRPr lang="en-US" sz="1400" b="1" kern="1200" dirty="0">
                <a:solidFill>
                  <a:schemeClr val="tx2"/>
                </a:solidFill>
                <a:latin typeface="+mn-lt"/>
                <a:ea typeface="ＭＳ Ｐゴシック" charset="0"/>
                <a:cs typeface="ＭＳ Ｐゴシック" charset="0"/>
              </a:defRPr>
            </a:lvl1pPr>
          </a:lstStyle>
          <a:p>
            <a:pPr lvl="0"/>
            <a:r>
              <a:rPr lang="en-AU" dirty="0" smtClean="0"/>
              <a:t>Click to edit heading</a:t>
            </a:r>
            <a:endParaRPr lang="en-US" dirty="0"/>
          </a:p>
        </p:txBody>
      </p:sp>
      <p:sp>
        <p:nvSpPr>
          <p:cNvPr id="7"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Tree>
    <p:extLst>
      <p:ext uri="{BB962C8B-B14F-4D97-AF65-F5344CB8AC3E}">
        <p14:creationId xmlns:p14="http://schemas.microsoft.com/office/powerpoint/2010/main" val="376500430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10" name="Title 6"/>
          <p:cNvSpPr txBox="1">
            <a:spLocks/>
          </p:cNvSpPr>
          <p:nvPr userDrawn="1"/>
        </p:nvSpPr>
        <p:spPr>
          <a:xfrm>
            <a:off x="470221" y="24905"/>
            <a:ext cx="8201045" cy="693360"/>
          </a:xfrm>
          <a:prstGeom prst="rect">
            <a:avLst/>
          </a:prstGeom>
        </p:spPr>
        <p:txBody>
          <a:bodyPr lIns="0" tIns="0" rIns="0" bIns="0" anchor="b" anchorCtr="0"/>
          <a:lstStyle>
            <a:lvl1pPr algn="l" rtl="0" eaLnBrk="1" fontAlgn="base" hangingPunct="1">
              <a:spcBef>
                <a:spcPct val="0"/>
              </a:spcBef>
              <a:spcAft>
                <a:spcPct val="0"/>
              </a:spcAft>
              <a:defRPr sz="2200" kern="1200">
                <a:solidFill>
                  <a:srgbClr val="094D80"/>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000">
                <a:solidFill>
                  <a:schemeClr val="tx2"/>
                </a:solidFill>
                <a:latin typeface="Arial" charset="0"/>
                <a:ea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defRPr>
            </a:lvl9pPr>
          </a:lstStyle>
          <a:p>
            <a:r>
              <a:rPr lang="en-US" sz="2400" dirty="0" smtClean="0">
                <a:solidFill>
                  <a:schemeClr val="tx2"/>
                </a:solidFill>
              </a:rPr>
              <a:t>Important information</a:t>
            </a:r>
            <a:endParaRPr lang="en-US" sz="2400" dirty="0">
              <a:solidFill>
                <a:schemeClr val="tx2"/>
              </a:solidFill>
            </a:endParaRPr>
          </a:p>
        </p:txBody>
      </p:sp>
      <p:sp>
        <p:nvSpPr>
          <p:cNvPr id="11" name="Text Placeholder 2"/>
          <p:cNvSpPr>
            <a:spLocks noGrp="1"/>
          </p:cNvSpPr>
          <p:nvPr>
            <p:ph type="body" sz="quarter" idx="10" hasCustomPrompt="1"/>
          </p:nvPr>
        </p:nvSpPr>
        <p:spPr>
          <a:xfrm>
            <a:off x="470221" y="1304925"/>
            <a:ext cx="8205467" cy="4356100"/>
          </a:xfrm>
          <a:prstGeom prst="rect">
            <a:avLst/>
          </a:prstGeom>
        </p:spPr>
        <p:txBody>
          <a:bodyPr vert="horz" lIns="0" tIns="0" rIns="0" bIns="0"/>
          <a:lstStyle>
            <a:lvl1pPr marL="0" indent="0" algn="l" defTabSz="912813" rtl="0" eaLnBrk="1" fontAlgn="base" hangingPunct="1">
              <a:spcBef>
                <a:spcPts val="300"/>
              </a:spcBef>
              <a:spcAft>
                <a:spcPts val="300"/>
              </a:spcAft>
              <a:buFont typeface="Wingdings" charset="0"/>
              <a:buNone/>
              <a:defRPr lang="en-US" sz="1000" b="0" kern="1200" baseline="0" dirty="0">
                <a:solidFill>
                  <a:schemeClr val="tx1"/>
                </a:solidFill>
                <a:latin typeface="Arial" charset="0"/>
                <a:ea typeface="ＭＳ Ｐゴシック" charset="0"/>
                <a:cs typeface="ＭＳ Ｐゴシック" charset="0"/>
              </a:defRPr>
            </a:lvl1pPr>
          </a:lstStyle>
          <a:p>
            <a:pPr lvl="0"/>
            <a:r>
              <a:rPr lang="en-AU" dirty="0" smtClean="0"/>
              <a:t>Click to add disclaimer</a:t>
            </a:r>
            <a:endParaRPr lang="en-US" dirty="0"/>
          </a:p>
        </p:txBody>
      </p:sp>
    </p:spTree>
    <p:extLst>
      <p:ext uri="{BB962C8B-B14F-4D97-AF65-F5344CB8AC3E}">
        <p14:creationId xmlns:p14="http://schemas.microsoft.com/office/powerpoint/2010/main" val="30032528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s_4 sections">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71906" y="2514882"/>
            <a:ext cx="3959225" cy="6679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29" name="Rectangle 28"/>
          <p:cNvSpPr/>
          <p:nvPr userDrawn="1"/>
        </p:nvSpPr>
        <p:spPr>
          <a:xfrm>
            <a:off x="471906" y="3098322"/>
            <a:ext cx="3959225" cy="1573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30" name="Text Placeholder 2"/>
          <p:cNvSpPr txBox="1">
            <a:spLocks/>
          </p:cNvSpPr>
          <p:nvPr userDrawn="1"/>
        </p:nvSpPr>
        <p:spPr bwMode="auto">
          <a:xfrm>
            <a:off x="597872" y="2647610"/>
            <a:ext cx="3833259" cy="288581"/>
          </a:xfrm>
          <a:prstGeom prst="rect">
            <a:avLst/>
          </a:prstGeom>
          <a:noFill/>
          <a:ln algn="ct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0" indent="0" algn="l" rtl="0" eaLnBrk="1" fontAlgn="base" hangingPunct="1">
              <a:spcBef>
                <a:spcPts val="600"/>
              </a:spcBef>
              <a:spcAft>
                <a:spcPts val="600"/>
              </a:spcAft>
              <a:buFont typeface="Arial" pitchFamily="34" charset="0"/>
              <a:buNone/>
              <a:defRPr sz="1600" kern="1200" smtClean="0">
                <a:solidFill>
                  <a:schemeClr val="bg1"/>
                </a:solidFill>
                <a:latin typeface="+mn-lt"/>
                <a:ea typeface="ＭＳ Ｐゴシック" charset="0"/>
                <a:cs typeface="ＭＳ Ｐゴシック" charset="0"/>
              </a:defRPr>
            </a:lvl1pPr>
            <a:lvl2pPr marL="357188" indent="-171450"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2pPr>
            <a:lvl3pPr marL="474663" indent="-10953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3pPr>
            <a:lvl4pPr marL="652463" indent="-168275"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4pPr>
            <a:lvl5pPr marL="814388" indent="-15398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b="1" dirty="0" smtClean="0"/>
              <a:t>Contents</a:t>
            </a:r>
            <a:endParaRPr lang="en-GB" sz="2000" b="1" dirty="0"/>
          </a:p>
        </p:txBody>
      </p:sp>
      <p:sp>
        <p:nvSpPr>
          <p:cNvPr id="31" name="Text Placeholder 2"/>
          <p:cNvSpPr>
            <a:spLocks noGrp="1"/>
          </p:cNvSpPr>
          <p:nvPr>
            <p:ph type="body" sz="quarter" idx="10" hasCustomPrompt="1"/>
          </p:nvPr>
        </p:nvSpPr>
        <p:spPr>
          <a:xfrm>
            <a:off x="597872" y="3281852"/>
            <a:ext cx="3658632" cy="271110"/>
          </a:xfrm>
          <a:prstGeom prst="rect">
            <a:avLst/>
          </a:prstGeom>
        </p:spPr>
        <p:txBody>
          <a:bodyPr vert="horz" lIns="0" tIns="0" rIns="0" bIns="0" anchor="ctr" anchorCtr="0"/>
          <a:lstStyle>
            <a:lvl1pPr marL="0" indent="0">
              <a:buNone/>
              <a:defRPr lang="en-US" sz="1600" b="0" kern="1200" dirty="0" smtClean="0">
                <a:solidFill>
                  <a:schemeClr val="bg1"/>
                </a:solidFill>
                <a:latin typeface="+mn-lt"/>
                <a:ea typeface="ＭＳ Ｐゴシック" charset="0"/>
                <a:cs typeface="ＭＳ Ｐゴシック" charset="0"/>
              </a:defRPr>
            </a:lvl1pPr>
          </a:lstStyle>
          <a:p>
            <a:pPr lvl="0"/>
            <a:r>
              <a:rPr lang="en-AU" dirty="0" smtClean="0"/>
              <a:t>Click to edit section 1</a:t>
            </a:r>
            <a:endParaRPr lang="en-US" dirty="0"/>
          </a:p>
        </p:txBody>
      </p:sp>
      <p:sp>
        <p:nvSpPr>
          <p:cNvPr id="32" name="Text Placeholder 2"/>
          <p:cNvSpPr>
            <a:spLocks noGrp="1"/>
          </p:cNvSpPr>
          <p:nvPr>
            <p:ph type="body" sz="quarter" idx="11" hasCustomPrompt="1"/>
          </p:nvPr>
        </p:nvSpPr>
        <p:spPr>
          <a:xfrm>
            <a:off x="597872" y="3594857"/>
            <a:ext cx="3658632" cy="271110"/>
          </a:xfrm>
          <a:prstGeom prst="rect">
            <a:avLst/>
          </a:prstGeom>
        </p:spPr>
        <p:txBody>
          <a:bodyPr vert="horz" lIns="0" tIns="0" rIns="0" bIns="0" anchor="ctr" anchorCtr="0"/>
          <a:lstStyle>
            <a:lvl1pPr marL="0" indent="0">
              <a:buNone/>
              <a:defRPr lang="en-US" sz="1600" b="0" kern="1200" dirty="0" smtClean="0">
                <a:solidFill>
                  <a:schemeClr val="bg1"/>
                </a:solidFill>
                <a:latin typeface="+mn-lt"/>
                <a:ea typeface="ＭＳ Ｐゴシック" charset="0"/>
                <a:cs typeface="ＭＳ Ｐゴシック" charset="0"/>
              </a:defRPr>
            </a:lvl1pPr>
          </a:lstStyle>
          <a:p>
            <a:pPr lvl="0"/>
            <a:r>
              <a:rPr lang="en-AU" dirty="0" smtClean="0"/>
              <a:t>Click to edit section 2</a:t>
            </a:r>
            <a:endParaRPr lang="en-US" dirty="0"/>
          </a:p>
        </p:txBody>
      </p:sp>
      <p:sp>
        <p:nvSpPr>
          <p:cNvPr id="33" name="Text Placeholder 2"/>
          <p:cNvSpPr>
            <a:spLocks noGrp="1"/>
          </p:cNvSpPr>
          <p:nvPr>
            <p:ph type="body" sz="quarter" idx="12" hasCustomPrompt="1"/>
          </p:nvPr>
        </p:nvSpPr>
        <p:spPr>
          <a:xfrm>
            <a:off x="597872" y="3907862"/>
            <a:ext cx="3658632" cy="271110"/>
          </a:xfrm>
          <a:prstGeom prst="rect">
            <a:avLst/>
          </a:prstGeom>
        </p:spPr>
        <p:txBody>
          <a:bodyPr vert="horz" lIns="0" tIns="0" rIns="0" bIns="0" anchor="ctr" anchorCtr="0"/>
          <a:lstStyle>
            <a:lvl1pPr marL="0" indent="0">
              <a:buNone/>
              <a:defRPr lang="en-US" sz="1600" b="0" kern="1200" dirty="0" smtClean="0">
                <a:solidFill>
                  <a:schemeClr val="bg1"/>
                </a:solidFill>
                <a:latin typeface="+mn-lt"/>
                <a:ea typeface="ＭＳ Ｐゴシック" charset="0"/>
                <a:cs typeface="ＭＳ Ｐゴシック" charset="0"/>
              </a:defRPr>
            </a:lvl1pPr>
          </a:lstStyle>
          <a:p>
            <a:pPr lvl="0"/>
            <a:r>
              <a:rPr lang="en-AU" dirty="0" smtClean="0"/>
              <a:t>Click to edit section 3</a:t>
            </a:r>
            <a:endParaRPr lang="en-US" dirty="0"/>
          </a:p>
        </p:txBody>
      </p:sp>
      <p:sp>
        <p:nvSpPr>
          <p:cNvPr id="34" name="Text Placeholder 2"/>
          <p:cNvSpPr>
            <a:spLocks noGrp="1"/>
          </p:cNvSpPr>
          <p:nvPr>
            <p:ph type="body" sz="quarter" idx="13" hasCustomPrompt="1"/>
          </p:nvPr>
        </p:nvSpPr>
        <p:spPr>
          <a:xfrm>
            <a:off x="597872" y="4220868"/>
            <a:ext cx="3658632" cy="271110"/>
          </a:xfrm>
          <a:prstGeom prst="rect">
            <a:avLst/>
          </a:prstGeom>
        </p:spPr>
        <p:txBody>
          <a:bodyPr vert="horz" lIns="0" tIns="0" rIns="0" bIns="0" anchor="ctr" anchorCtr="0"/>
          <a:lstStyle>
            <a:lvl1pPr marL="0" indent="0">
              <a:buNone/>
              <a:defRPr lang="en-US" sz="1600" b="0" kern="1200" dirty="0" smtClean="0">
                <a:solidFill>
                  <a:schemeClr val="bg1"/>
                </a:solidFill>
                <a:latin typeface="+mn-lt"/>
                <a:ea typeface="ＭＳ Ｐゴシック" charset="0"/>
                <a:cs typeface="ＭＳ Ｐゴシック" charset="0"/>
              </a:defRPr>
            </a:lvl1pPr>
          </a:lstStyle>
          <a:p>
            <a:pPr lvl="0"/>
            <a:r>
              <a:rPr lang="en-AU" dirty="0" smtClean="0"/>
              <a:t>Click to edit section 4</a:t>
            </a:r>
            <a:endParaRPr lang="en-US" dirty="0"/>
          </a:p>
        </p:txBody>
      </p:sp>
      <p:cxnSp>
        <p:nvCxnSpPr>
          <p:cNvPr id="35" name="Straight Connector 34"/>
          <p:cNvCxnSpPr/>
          <p:nvPr userDrawn="1"/>
        </p:nvCxnSpPr>
        <p:spPr>
          <a:xfrm>
            <a:off x="0" y="3098800"/>
            <a:ext cx="9144000"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6" name="Picture 15"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16392058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s_Table">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a:off x="471906" y="2514883"/>
            <a:ext cx="3959225" cy="586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anchor="ctr"/>
          <a:lstStyle/>
          <a:p>
            <a:pPr algn="ctr" defTabSz="914239" fontAlgn="auto">
              <a:spcBef>
                <a:spcPts val="0"/>
              </a:spcBef>
              <a:spcAft>
                <a:spcPts val="0"/>
              </a:spcAft>
              <a:defRPr/>
            </a:pPr>
            <a:endParaRPr lang="en-GB" sz="1800" b="0">
              <a:solidFill>
                <a:srgbClr val="FFFFFF"/>
              </a:solidFill>
            </a:endParaRPr>
          </a:p>
        </p:txBody>
      </p:sp>
      <p:sp>
        <p:nvSpPr>
          <p:cNvPr id="14" name="Text Placeholder 2"/>
          <p:cNvSpPr txBox="1">
            <a:spLocks/>
          </p:cNvSpPr>
          <p:nvPr userDrawn="1"/>
        </p:nvSpPr>
        <p:spPr bwMode="auto">
          <a:xfrm>
            <a:off x="597872" y="2647610"/>
            <a:ext cx="3833259" cy="288581"/>
          </a:xfrm>
          <a:prstGeom prst="rect">
            <a:avLst/>
          </a:prstGeom>
          <a:noFill/>
          <a:ln algn="ct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0" indent="0" algn="l" rtl="0" eaLnBrk="1" fontAlgn="base" hangingPunct="1">
              <a:spcBef>
                <a:spcPts val="600"/>
              </a:spcBef>
              <a:spcAft>
                <a:spcPts val="600"/>
              </a:spcAft>
              <a:buFont typeface="Arial" pitchFamily="34" charset="0"/>
              <a:buNone/>
              <a:defRPr sz="1600" kern="1200" smtClean="0">
                <a:solidFill>
                  <a:schemeClr val="bg1"/>
                </a:solidFill>
                <a:latin typeface="+mn-lt"/>
                <a:ea typeface="ＭＳ Ｐゴシック" charset="0"/>
                <a:cs typeface="ＭＳ Ｐゴシック" charset="0"/>
              </a:defRPr>
            </a:lvl1pPr>
            <a:lvl2pPr marL="357188" indent="-171450"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2pPr>
            <a:lvl3pPr marL="474663" indent="-10953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3pPr>
            <a:lvl4pPr marL="652463" indent="-168275"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4pPr>
            <a:lvl5pPr marL="814388" indent="-15398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b="1" dirty="0" smtClean="0"/>
              <a:t>Contents</a:t>
            </a:r>
            <a:endParaRPr lang="en-GB" sz="2000" b="1" dirty="0"/>
          </a:p>
        </p:txBody>
      </p:sp>
      <p:cxnSp>
        <p:nvCxnSpPr>
          <p:cNvPr id="15" name="Straight Connector 14"/>
          <p:cNvCxnSpPr/>
          <p:nvPr userDrawn="1"/>
        </p:nvCxnSpPr>
        <p:spPr>
          <a:xfrm>
            <a:off x="0" y="3098800"/>
            <a:ext cx="9144000"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8" name="Picture 7"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7582323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0" y="3098800"/>
            <a:ext cx="9144000"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Title 3"/>
          <p:cNvSpPr>
            <a:spLocks noGrp="1"/>
          </p:cNvSpPr>
          <p:nvPr>
            <p:ph type="title" hasCustomPrompt="1"/>
          </p:nvPr>
        </p:nvSpPr>
        <p:spPr>
          <a:xfrm>
            <a:off x="471904" y="2557947"/>
            <a:ext cx="8203784" cy="377276"/>
          </a:xfrm>
          <a:prstGeom prst="rect">
            <a:avLst/>
          </a:prstGeom>
        </p:spPr>
        <p:txBody>
          <a:bodyPr vert="horz" lIns="0" tIns="0" rIns="0" bIns="0" anchor="b" anchorCtr="0"/>
          <a:lstStyle>
            <a:lvl1pPr>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section title</a:t>
            </a:r>
            <a:endParaRPr lang="en-US" dirty="0"/>
          </a:p>
        </p:txBody>
      </p:sp>
      <p:pic>
        <p:nvPicPr>
          <p:cNvPr id="7" name="Picture 6" descr="_FIDELITY LOGO_NEW_RGB_FINAL.ai"/>
          <p:cNvPicPr>
            <a:picLocks noChangeAspect="1"/>
          </p:cNvPicPr>
          <p:nvPr userDrawn="1"/>
        </p:nvPicPr>
        <p:blipFill rotWithShape="1">
          <a:blip r:embed="rId2"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extLst>
      <p:ext uri="{BB962C8B-B14F-4D97-AF65-F5344CB8AC3E}">
        <p14:creationId xmlns:p14="http://schemas.microsoft.com/office/powerpoint/2010/main" val="26743688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11"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12"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3"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Tree>
    <p:extLst>
      <p:ext uri="{BB962C8B-B14F-4D97-AF65-F5344CB8AC3E}">
        <p14:creationId xmlns:p14="http://schemas.microsoft.com/office/powerpoint/2010/main" val="42187481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esenter Profile_1">
    <p:bg>
      <p:bgPr>
        <a:solidFill>
          <a:schemeClr val="bg1"/>
        </a:solidFill>
        <a:effectLst/>
      </p:bgPr>
    </p:bg>
    <p:spTree>
      <p:nvGrpSpPr>
        <p:cNvPr id="1" name=""/>
        <p:cNvGrpSpPr/>
        <p:nvPr/>
      </p:nvGrpSpPr>
      <p:grpSpPr>
        <a:xfrm>
          <a:off x="0" y="0"/>
          <a:ext cx="0" cy="0"/>
          <a:chOff x="0" y="0"/>
          <a:chExt cx="0" cy="0"/>
        </a:xfrm>
      </p:grpSpPr>
      <p:sp>
        <p:nvSpPr>
          <p:cNvPr id="19"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20" name="Text Placeholder 29"/>
          <p:cNvSpPr>
            <a:spLocks noGrp="1"/>
          </p:cNvSpPr>
          <p:nvPr>
            <p:ph type="body" sz="quarter" idx="10" hasCustomPrompt="1"/>
          </p:nvPr>
        </p:nvSpPr>
        <p:spPr>
          <a:xfrm>
            <a:off x="1731797" y="768983"/>
            <a:ext cx="6945478"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baseline="0" dirty="0">
                <a:solidFill>
                  <a:schemeClr val="tx1"/>
                </a:solidFill>
                <a:latin typeface="Arial"/>
                <a:ea typeface="ＭＳ Ｐゴシック" charset="0"/>
                <a:cs typeface="Arial"/>
              </a:defRPr>
            </a:lvl1pPr>
          </a:lstStyle>
          <a:p>
            <a:pPr lvl="0"/>
            <a:r>
              <a:rPr lang="en-AU" dirty="0" smtClean="0"/>
              <a:t>Click to add position title</a:t>
            </a:r>
            <a:endParaRPr lang="en-US" dirty="0"/>
          </a:p>
        </p:txBody>
      </p:sp>
      <p:sp>
        <p:nvSpPr>
          <p:cNvPr id="23" name="Title 9"/>
          <p:cNvSpPr>
            <a:spLocks noGrp="1"/>
          </p:cNvSpPr>
          <p:nvPr>
            <p:ph type="title" hasCustomPrompt="1"/>
          </p:nvPr>
        </p:nvSpPr>
        <p:spPr>
          <a:xfrm>
            <a:off x="1731797" y="24905"/>
            <a:ext cx="6945478"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add name</a:t>
            </a:r>
            <a:endParaRPr lang="en-US" dirty="0"/>
          </a:p>
        </p:txBody>
      </p:sp>
      <p:sp>
        <p:nvSpPr>
          <p:cNvPr id="10" name="Text Placeholder 35"/>
          <p:cNvSpPr>
            <a:spLocks noGrp="1"/>
          </p:cNvSpPr>
          <p:nvPr>
            <p:ph type="body" sz="quarter" idx="21" hasCustomPrompt="1"/>
          </p:nvPr>
        </p:nvSpPr>
        <p:spPr>
          <a:xfrm>
            <a:off x="475569" y="2948511"/>
            <a:ext cx="1910749" cy="2712513"/>
          </a:xfrm>
          <a:prstGeom prst="rect">
            <a:avLst/>
          </a:prstGeom>
          <a:solidFill>
            <a:schemeClr val="tx1"/>
          </a:solidFill>
        </p:spPr>
        <p:txBody>
          <a:bodyPr vert="horz" lIns="180000" tIns="180000" rIns="180000" bIns="180000"/>
          <a:lstStyle>
            <a:lvl1pPr marL="0" indent="0">
              <a:buFont typeface="Wingdings" charset="2"/>
              <a:buNone/>
              <a:defRPr lang="en-US" sz="1200" b="0" kern="1200" baseline="0" dirty="0">
                <a:solidFill>
                  <a:schemeClr val="bg1"/>
                </a:solidFill>
                <a:latin typeface="+mn-lt"/>
                <a:ea typeface="ＭＳ Ｐゴシック" charset="0"/>
                <a:cs typeface="ＭＳ Ｐゴシック" charset="0"/>
              </a:defRPr>
            </a:lvl1pPr>
          </a:lstStyle>
          <a:p>
            <a:pPr lvl="0"/>
            <a:r>
              <a:rPr lang="en-AU" dirty="0" smtClean="0"/>
              <a:t>Click to add text</a:t>
            </a:r>
          </a:p>
          <a:p>
            <a:pPr lvl="0"/>
            <a:endParaRPr lang="en-US" dirty="0"/>
          </a:p>
        </p:txBody>
      </p:sp>
      <p:sp>
        <p:nvSpPr>
          <p:cNvPr id="11" name="Text Placeholder 3"/>
          <p:cNvSpPr>
            <a:spLocks noGrp="1"/>
          </p:cNvSpPr>
          <p:nvPr>
            <p:ph type="body" sz="quarter" idx="20" hasCustomPrompt="1"/>
          </p:nvPr>
        </p:nvSpPr>
        <p:spPr>
          <a:xfrm>
            <a:off x="475569" y="1311339"/>
            <a:ext cx="1908000" cy="1632471"/>
          </a:xfrm>
          <a:prstGeom prst="rect">
            <a:avLst/>
          </a:prstGeom>
          <a:solidFill>
            <a:schemeClr val="tx2"/>
          </a:solidFill>
        </p:spPr>
        <p:txBody>
          <a:bodyPr vert="horz" lIns="180000" tIns="180000" rIns="180000" bIns="180000"/>
          <a:lstStyle>
            <a:lvl1pPr marL="0" indent="0" algn="l" defTabSz="912813" rtl="0" eaLnBrk="1" fontAlgn="base" hangingPunct="1">
              <a:spcBef>
                <a:spcPts val="0"/>
              </a:spcBef>
              <a:spcAft>
                <a:spcPts val="300"/>
              </a:spcAft>
              <a:buNone/>
              <a:defRPr lang="en-AU" sz="1200" b="0" kern="1200" dirty="0" smtClean="0">
                <a:solidFill>
                  <a:srgbClr val="FFFFFF"/>
                </a:solidFill>
                <a:latin typeface="+mn-lt"/>
                <a:ea typeface="ＭＳ Ｐゴシック" charset="0"/>
                <a:cs typeface="ＭＳ Ｐゴシック" charset="0"/>
              </a:defRPr>
            </a:lvl1pPr>
            <a:lvl2pPr marL="357188" indent="-171450" algn="l" defTabSz="912813" rtl="0" eaLnBrk="1" fontAlgn="base" hangingPunct="1">
              <a:spcBef>
                <a:spcPts val="0"/>
              </a:spcBef>
              <a:spcAft>
                <a:spcPts val="300"/>
              </a:spcAft>
              <a:defRPr lang="en-AU" sz="1400" b="1" kern="1200" dirty="0" smtClean="0">
                <a:solidFill>
                  <a:srgbClr val="FFFFFF"/>
                </a:solidFill>
                <a:latin typeface="+mn-lt"/>
                <a:ea typeface="ＭＳ Ｐゴシック" charset="0"/>
                <a:cs typeface="ＭＳ Ｐゴシック" charset="0"/>
              </a:defRPr>
            </a:lvl2pPr>
            <a:lvl3pPr marL="541338" indent="-180975" algn="l" defTabSz="912813" rtl="0" eaLnBrk="1" fontAlgn="base" hangingPunct="1">
              <a:spcBef>
                <a:spcPts val="0"/>
              </a:spcBef>
              <a:spcAft>
                <a:spcPts val="300"/>
              </a:spcAft>
              <a:buFont typeface="Lucida Grande"/>
              <a:buChar char="–"/>
              <a:defRPr lang="en-AU" sz="1200" b="1" kern="1200" dirty="0" smtClean="0">
                <a:solidFill>
                  <a:srgbClr val="FFFFFF"/>
                </a:solidFill>
                <a:latin typeface="+mn-lt"/>
                <a:ea typeface="ＭＳ Ｐゴシック" charset="0"/>
                <a:cs typeface="ＭＳ Ｐゴシック" charset="0"/>
              </a:defRPr>
            </a:lvl3pPr>
            <a:lvl4pPr marL="715963" indent="-174625" algn="l" defTabSz="912813" rtl="0" eaLnBrk="1" fontAlgn="base" hangingPunct="1">
              <a:spcBef>
                <a:spcPts val="0"/>
              </a:spcBef>
              <a:spcAft>
                <a:spcPts val="300"/>
              </a:spcAft>
              <a:buFont typeface="Arial"/>
              <a:buChar char="–"/>
              <a:defRPr lang="en-US" sz="1000" b="1" kern="1200" dirty="0">
                <a:solidFill>
                  <a:srgbClr val="FFFFFF"/>
                </a:solidFill>
                <a:latin typeface="+mn-lt"/>
                <a:ea typeface="ＭＳ Ｐゴシック" charset="0"/>
                <a:cs typeface="ＭＳ Ｐゴシック" charset="0"/>
              </a:defRPr>
            </a:lvl4pPr>
          </a:lstStyle>
          <a:p>
            <a:pPr lvl="0"/>
            <a:r>
              <a:rPr lang="en-AU" dirty="0" smtClean="0"/>
              <a:t>Click to edit text</a:t>
            </a:r>
            <a:endParaRPr lang="en-US" dirty="0"/>
          </a:p>
        </p:txBody>
      </p:sp>
      <p:sp>
        <p:nvSpPr>
          <p:cNvPr id="12" name="Table Placeholder 2"/>
          <p:cNvSpPr>
            <a:spLocks noGrp="1"/>
          </p:cNvSpPr>
          <p:nvPr>
            <p:ph type="tbl" sz="quarter" idx="17"/>
          </p:nvPr>
        </p:nvSpPr>
        <p:spPr>
          <a:xfrm>
            <a:off x="2657759" y="1312141"/>
            <a:ext cx="6019515" cy="1651054"/>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sp>
        <p:nvSpPr>
          <p:cNvPr id="13" name="Text Placeholder 35"/>
          <p:cNvSpPr>
            <a:spLocks noGrp="1"/>
          </p:cNvSpPr>
          <p:nvPr>
            <p:ph type="body" sz="quarter" idx="22" hasCustomPrompt="1"/>
          </p:nvPr>
        </p:nvSpPr>
        <p:spPr>
          <a:xfrm>
            <a:off x="475569" y="3424737"/>
            <a:ext cx="1910749" cy="2236288"/>
          </a:xfrm>
          <a:prstGeom prst="rect">
            <a:avLst/>
          </a:prstGeom>
          <a:noFill/>
        </p:spPr>
        <p:txBody>
          <a:bodyPr vert="horz" lIns="180000" tIns="0" rIns="180000" bIns="180000"/>
          <a:lstStyle>
            <a:lvl1pPr marL="171450" indent="-171450">
              <a:spcBef>
                <a:spcPts val="0"/>
              </a:spcBef>
              <a:spcAft>
                <a:spcPts val="300"/>
              </a:spcAft>
              <a:buFont typeface="Wingdings" charset="2"/>
              <a:buChar char="§"/>
              <a:defRPr lang="en-US" sz="1200" b="0" kern="1200" dirty="0">
                <a:solidFill>
                  <a:schemeClr val="bg1"/>
                </a:solidFill>
                <a:latin typeface="+mn-lt"/>
                <a:ea typeface="ＭＳ Ｐゴシック" charset="0"/>
                <a:cs typeface="ＭＳ Ｐゴシック" charset="0"/>
              </a:defRPr>
            </a:lvl1pPr>
            <a:lvl2pPr>
              <a:spcBef>
                <a:spcPts val="0"/>
              </a:spcBef>
              <a:spcAft>
                <a:spcPts val="300"/>
              </a:spcAft>
              <a:defRPr sz="1200">
                <a:solidFill>
                  <a:schemeClr val="bg1"/>
                </a:solidFill>
              </a:defRPr>
            </a:lvl2pPr>
            <a:lvl3pPr marL="474663" indent="-109538">
              <a:spcBef>
                <a:spcPts val="0"/>
              </a:spcBef>
              <a:spcAft>
                <a:spcPts val="300"/>
              </a:spcAft>
              <a:buFont typeface="Lucida Grande"/>
              <a:buChar char="-"/>
              <a:defRPr sz="1200">
                <a:solidFill>
                  <a:schemeClr val="bg1"/>
                </a:solidFill>
              </a:defRPr>
            </a:lvl3pPr>
            <a:lvl4pPr>
              <a:spcBef>
                <a:spcPts val="0"/>
              </a:spcBef>
              <a:spcAft>
                <a:spcPts val="300"/>
              </a:spcAft>
              <a:defRPr sz="1200">
                <a:solidFill>
                  <a:schemeClr val="bg1"/>
                </a:solidFill>
              </a:defRPr>
            </a:lvl4pPr>
          </a:lstStyle>
          <a:p>
            <a:pPr lvl="0"/>
            <a:r>
              <a:rPr lang="en-AU" dirty="0" smtClean="0"/>
              <a:t>Click to add text</a:t>
            </a:r>
            <a:endParaRPr lang="en-US" dirty="0"/>
          </a:p>
        </p:txBody>
      </p:sp>
      <p:sp>
        <p:nvSpPr>
          <p:cNvPr id="4" name="Picture Placeholder 3"/>
          <p:cNvSpPr>
            <a:spLocks noGrp="1"/>
          </p:cNvSpPr>
          <p:nvPr>
            <p:ph type="pic" sz="quarter" idx="23"/>
          </p:nvPr>
        </p:nvSpPr>
        <p:spPr>
          <a:xfrm>
            <a:off x="475568" y="110870"/>
            <a:ext cx="1059752" cy="1059752"/>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cxnSp>
        <p:nvCxnSpPr>
          <p:cNvPr id="16" name="Straight Connector 15"/>
          <p:cNvCxnSpPr/>
          <p:nvPr userDrawn="1"/>
        </p:nvCxnSpPr>
        <p:spPr>
          <a:xfrm>
            <a:off x="253995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bwMode="auto">
          <a:xfrm>
            <a:off x="2900681" y="6905807"/>
            <a:ext cx="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rtlCol="0" anchor="b" anchorCtr="0">
            <a:spAutoFit/>
          </a:bodyPr>
          <a:lstStyle/>
          <a:p>
            <a:pPr algn="l">
              <a:spcBef>
                <a:spcPct val="0"/>
              </a:spcBef>
              <a:buClr>
                <a:srgbClr val="01286D"/>
              </a:buClr>
              <a:buSzPct val="80000"/>
              <a:buFont typeface="Wingdings" pitchFamily="2" charset="2"/>
              <a:buNone/>
            </a:pPr>
            <a:endParaRPr lang="en-US" sz="800" b="0" dirty="0" smtClean="0">
              <a:solidFill>
                <a:schemeClr val="tx1"/>
              </a:solidFill>
            </a:endParaRPr>
          </a:p>
        </p:txBody>
      </p:sp>
      <p:sp>
        <p:nvSpPr>
          <p:cNvPr id="14" name="Chart Placeholder 25"/>
          <p:cNvSpPr>
            <a:spLocks noGrp="1"/>
          </p:cNvSpPr>
          <p:nvPr>
            <p:ph type="chart" sz="quarter" idx="19"/>
          </p:nvPr>
        </p:nvSpPr>
        <p:spPr>
          <a:xfrm>
            <a:off x="2657760" y="3123541"/>
            <a:ext cx="6019515" cy="2537483"/>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chart</a:t>
            </a:r>
            <a:endParaRPr lang="en-US" dirty="0"/>
          </a:p>
        </p:txBody>
      </p:sp>
    </p:spTree>
    <p:extLst>
      <p:ext uri="{BB962C8B-B14F-4D97-AF65-F5344CB8AC3E}">
        <p14:creationId xmlns:p14="http://schemas.microsoft.com/office/powerpoint/2010/main" val="39091722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esenter Profile_2">
    <p:bg>
      <p:bgPr>
        <a:solidFill>
          <a:schemeClr val="bg1"/>
        </a:solidFill>
        <a:effectLst/>
      </p:bgPr>
    </p:bg>
    <p:spTree>
      <p:nvGrpSpPr>
        <p:cNvPr id="1" name=""/>
        <p:cNvGrpSpPr/>
        <p:nvPr/>
      </p:nvGrpSpPr>
      <p:grpSpPr>
        <a:xfrm>
          <a:off x="0" y="0"/>
          <a:ext cx="0" cy="0"/>
          <a:chOff x="0" y="0"/>
          <a:chExt cx="0" cy="0"/>
        </a:xfrm>
      </p:grpSpPr>
      <p:sp>
        <p:nvSpPr>
          <p:cNvPr id="19" name="Text Placeholder 37"/>
          <p:cNvSpPr>
            <a:spLocks noGrp="1"/>
          </p:cNvSpPr>
          <p:nvPr>
            <p:ph type="body" sz="quarter" idx="14" hasCustomPrompt="1"/>
          </p:nvPr>
        </p:nvSpPr>
        <p:spPr>
          <a:xfrm>
            <a:off x="469062" y="5746803"/>
            <a:ext cx="8203784" cy="436852"/>
          </a:xfrm>
          <a:prstGeom prst="rect">
            <a:avLst/>
          </a:prstGeom>
        </p:spPr>
        <p:txBody>
          <a:bodyPr vert="horz" lIns="0" tIns="0" rIns="0" bIns="0" anchor="b" anchorCtr="0"/>
          <a:lstStyle>
            <a:lvl1pPr marL="0" indent="0">
              <a:lnSpc>
                <a:spcPct val="90000"/>
              </a:lnSpc>
              <a:spcBef>
                <a:spcPts val="0"/>
              </a:spcBef>
              <a:spcAft>
                <a:spcPts val="0"/>
              </a:spcAft>
              <a:buNone/>
              <a:defRPr lang="en-US" sz="800" b="0" kern="1200" dirty="0">
                <a:solidFill>
                  <a:schemeClr val="tx1"/>
                </a:solidFill>
                <a:latin typeface="+mn-lt"/>
                <a:ea typeface="ＭＳ Ｐゴシック" charset="0"/>
                <a:cs typeface="ＭＳ Ｐゴシック" charset="0"/>
              </a:defRPr>
            </a:lvl1pPr>
          </a:lstStyle>
          <a:p>
            <a:pPr lvl="0"/>
            <a:r>
              <a:rPr lang="en-AU" dirty="0" smtClean="0"/>
              <a:t>Click to edit source</a:t>
            </a:r>
            <a:endParaRPr lang="en-US" dirty="0"/>
          </a:p>
        </p:txBody>
      </p:sp>
      <p:sp>
        <p:nvSpPr>
          <p:cNvPr id="5" name="TextBox 4"/>
          <p:cNvSpPr txBox="1"/>
          <p:nvPr userDrawn="1"/>
        </p:nvSpPr>
        <p:spPr bwMode="auto">
          <a:xfrm>
            <a:off x="2900681" y="6905807"/>
            <a:ext cx="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rtlCol="0" anchor="b" anchorCtr="0">
            <a:spAutoFit/>
          </a:bodyPr>
          <a:lstStyle/>
          <a:p>
            <a:pPr algn="l">
              <a:spcBef>
                <a:spcPct val="0"/>
              </a:spcBef>
              <a:buClr>
                <a:srgbClr val="01286D"/>
              </a:buClr>
              <a:buSzPct val="80000"/>
              <a:buFont typeface="Wingdings" pitchFamily="2" charset="2"/>
              <a:buNone/>
            </a:pPr>
            <a:endParaRPr lang="en-US" sz="800" b="0" dirty="0" smtClean="0">
              <a:solidFill>
                <a:schemeClr val="tx1"/>
              </a:solidFill>
            </a:endParaRPr>
          </a:p>
        </p:txBody>
      </p:sp>
      <p:sp>
        <p:nvSpPr>
          <p:cNvPr id="14" name="Text Placeholder 29"/>
          <p:cNvSpPr>
            <a:spLocks noGrp="1"/>
          </p:cNvSpPr>
          <p:nvPr>
            <p:ph type="body" sz="quarter" idx="10" hasCustomPrompt="1"/>
          </p:nvPr>
        </p:nvSpPr>
        <p:spPr>
          <a:xfrm>
            <a:off x="469062" y="768983"/>
            <a:ext cx="8203451" cy="401638"/>
          </a:xfrm>
          <a:prstGeom prst="rect">
            <a:avLst/>
          </a:prstGeom>
        </p:spPr>
        <p:txBody>
          <a:bodyPr vert="horz" lIns="0" tIns="0" rIns="0" bIns="0" anchor="t" anchorCtr="0"/>
          <a:lstStyle>
            <a:lvl1pPr marL="0" indent="0" algn="l" defTabSz="912813" rtl="0" eaLnBrk="1" fontAlgn="base" hangingPunct="1">
              <a:spcBef>
                <a:spcPts val="600"/>
              </a:spcBef>
              <a:spcAft>
                <a:spcPts val="600"/>
              </a:spcAft>
              <a:buFont typeface="Wingdings" charset="0"/>
              <a:buNone/>
              <a:defRPr lang="en-US" sz="1800" b="1" kern="1200" dirty="0">
                <a:solidFill>
                  <a:schemeClr val="tx1"/>
                </a:solidFill>
                <a:latin typeface="Arial"/>
                <a:ea typeface="ＭＳ Ｐゴシック" charset="0"/>
                <a:cs typeface="Arial"/>
              </a:defRPr>
            </a:lvl1pPr>
          </a:lstStyle>
          <a:p>
            <a:pPr lvl="0"/>
            <a:r>
              <a:rPr lang="en-AU" dirty="0" smtClean="0"/>
              <a:t>Click to edit subtitle</a:t>
            </a:r>
            <a:endParaRPr lang="en-US" dirty="0"/>
          </a:p>
        </p:txBody>
      </p:sp>
      <p:sp>
        <p:nvSpPr>
          <p:cNvPr id="15" name="Title 9"/>
          <p:cNvSpPr>
            <a:spLocks noGrp="1"/>
          </p:cNvSpPr>
          <p:nvPr>
            <p:ph type="title" hasCustomPrompt="1"/>
          </p:nvPr>
        </p:nvSpPr>
        <p:spPr>
          <a:xfrm>
            <a:off x="469062" y="24905"/>
            <a:ext cx="8203451" cy="693360"/>
          </a:xfrm>
          <a:prstGeom prst="rect">
            <a:avLst/>
          </a:prstGeom>
        </p:spPr>
        <p:txBody>
          <a:bodyPr vert="horz" lIns="0" tIns="0" rIns="0" bIns="0" anchor="b" anchorCtr="0"/>
          <a:lstStyle>
            <a:lvl1pPr>
              <a:lnSpc>
                <a:spcPct val="90000"/>
              </a:lnSpc>
              <a:defRPr lang="en-US" sz="2400" b="1" kern="1200" dirty="0">
                <a:solidFill>
                  <a:schemeClr val="tx2"/>
                </a:solidFill>
                <a:latin typeface="Arial" pitchFamily="34" charset="0"/>
                <a:ea typeface="ＭＳ Ｐゴシック" charset="0"/>
                <a:cs typeface="Arial" pitchFamily="34" charset="0"/>
              </a:defRPr>
            </a:lvl1pPr>
          </a:lstStyle>
          <a:p>
            <a:r>
              <a:rPr lang="en-AU" dirty="0" smtClean="0"/>
              <a:t>Click to edit title</a:t>
            </a:r>
            <a:endParaRPr lang="en-US" dirty="0"/>
          </a:p>
        </p:txBody>
      </p:sp>
      <p:sp>
        <p:nvSpPr>
          <p:cNvPr id="21" name="Picture Placeholder 3"/>
          <p:cNvSpPr>
            <a:spLocks noGrp="1"/>
          </p:cNvSpPr>
          <p:nvPr>
            <p:ph type="pic" sz="quarter" idx="24"/>
          </p:nvPr>
        </p:nvSpPr>
        <p:spPr>
          <a:xfrm>
            <a:off x="475567" y="1311338"/>
            <a:ext cx="1905693" cy="1645443"/>
          </a:xfrm>
          <a:prstGeom prst="rect">
            <a:avLst/>
          </a:prstGeom>
        </p:spPr>
        <p:txBody>
          <a:bodyPr vert="horz" lIns="72000" tIns="0" rIns="72000" bIns="0" anchor="ctr" anchorCtr="0"/>
          <a:lstStyle>
            <a:lvl1pPr marL="0" indent="0" algn="ctr">
              <a:buNone/>
              <a:defRPr sz="1000">
                <a:solidFill>
                  <a:schemeClr val="tx1"/>
                </a:solidFill>
              </a:defRPr>
            </a:lvl1pPr>
          </a:lstStyle>
          <a:p>
            <a:r>
              <a:rPr lang="en-US" smtClean="0"/>
              <a:t>Click icon to add picture</a:t>
            </a:r>
            <a:endParaRPr lang="en-US" dirty="0"/>
          </a:p>
        </p:txBody>
      </p:sp>
      <p:sp>
        <p:nvSpPr>
          <p:cNvPr id="13" name="Text Placeholder 35"/>
          <p:cNvSpPr>
            <a:spLocks noGrp="1"/>
          </p:cNvSpPr>
          <p:nvPr>
            <p:ph type="body" sz="quarter" idx="28" hasCustomPrompt="1"/>
          </p:nvPr>
        </p:nvSpPr>
        <p:spPr>
          <a:xfrm>
            <a:off x="475569" y="2948511"/>
            <a:ext cx="1910749" cy="2712513"/>
          </a:xfrm>
          <a:prstGeom prst="rect">
            <a:avLst/>
          </a:prstGeom>
          <a:solidFill>
            <a:schemeClr val="accent1"/>
          </a:solidFill>
        </p:spPr>
        <p:txBody>
          <a:bodyPr vert="horz" lIns="180000" tIns="180000" rIns="180000" bIns="180000"/>
          <a:lstStyle>
            <a:lvl1pPr marL="0" indent="0">
              <a:buFont typeface="Wingdings" charset="2"/>
              <a:buNone/>
              <a:defRPr lang="en-US" sz="1000" b="1" kern="1200" baseline="0" dirty="0">
                <a:solidFill>
                  <a:schemeClr val="bg1"/>
                </a:solidFill>
                <a:latin typeface="+mn-lt"/>
                <a:ea typeface="ＭＳ Ｐゴシック" charset="0"/>
                <a:cs typeface="ＭＳ Ｐゴシック" charset="0"/>
              </a:defRPr>
            </a:lvl1pPr>
          </a:lstStyle>
          <a:p>
            <a:pPr lvl="0"/>
            <a:r>
              <a:rPr lang="en-AU" dirty="0" smtClean="0"/>
              <a:t>Click to edit title</a:t>
            </a:r>
          </a:p>
          <a:p>
            <a:pPr lvl="0"/>
            <a:endParaRPr lang="en-US" dirty="0"/>
          </a:p>
        </p:txBody>
      </p:sp>
      <p:sp>
        <p:nvSpPr>
          <p:cNvPr id="16" name="Table Placeholder 2"/>
          <p:cNvSpPr>
            <a:spLocks noGrp="1"/>
          </p:cNvSpPr>
          <p:nvPr>
            <p:ph type="tbl" sz="quarter" idx="17"/>
          </p:nvPr>
        </p:nvSpPr>
        <p:spPr>
          <a:xfrm>
            <a:off x="2657759" y="1312141"/>
            <a:ext cx="6019515" cy="4348884"/>
          </a:xfrm>
          <a:prstGeom prst="rect">
            <a:avLst/>
          </a:prstGeom>
        </p:spPr>
        <p:txBody>
          <a:bodyPr vert="horz" lIns="108000" tIns="180000" rIns="180000" bIns="180000"/>
          <a:lstStyle>
            <a:lvl1pPr marL="0" indent="0">
              <a:buNone/>
              <a:defRPr sz="1200">
                <a:solidFill>
                  <a:schemeClr val="tx1"/>
                </a:solidFill>
              </a:defRPr>
            </a:lvl1pPr>
          </a:lstStyle>
          <a:p>
            <a:r>
              <a:rPr lang="en-US" smtClean="0"/>
              <a:t>Click icon to add table</a:t>
            </a:r>
            <a:endParaRPr lang="en-US" dirty="0"/>
          </a:p>
        </p:txBody>
      </p:sp>
      <p:cxnSp>
        <p:nvCxnSpPr>
          <p:cNvPr id="20" name="Straight Connector 19"/>
          <p:cNvCxnSpPr/>
          <p:nvPr userDrawn="1"/>
        </p:nvCxnSpPr>
        <p:spPr>
          <a:xfrm>
            <a:off x="2539955" y="1304925"/>
            <a:ext cx="0" cy="435610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2679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 name="Slide Number Placeholder 5"/>
          <p:cNvSpPr txBox="1">
            <a:spLocks/>
          </p:cNvSpPr>
          <p:nvPr/>
        </p:nvSpPr>
        <p:spPr bwMode="auto">
          <a:xfrm>
            <a:off x="718524" y="6452652"/>
            <a:ext cx="56444" cy="187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defPPr>
              <a:defRPr lang="en-US"/>
            </a:defPPr>
            <a:lvl1pPr algn="r" defTabSz="912813" rtl="0" fontAlgn="base">
              <a:spcBef>
                <a:spcPct val="0"/>
              </a:spcBef>
              <a:spcAft>
                <a:spcPct val="0"/>
              </a:spcAft>
              <a:defRPr sz="1000" b="0" kern="1200">
                <a:solidFill>
                  <a:srgbClr val="8D847A"/>
                </a:solidFill>
                <a:latin typeface="Arial" charset="0"/>
                <a:ea typeface="ＭＳ Ｐゴシック" charset="0"/>
                <a:cs typeface="ＭＳ Ｐゴシック" charset="0"/>
              </a:defRPr>
            </a:lvl1pPr>
            <a:lvl2pPr marL="4556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2pPr>
            <a:lvl3pPr marL="9128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3pPr>
            <a:lvl4pPr marL="13700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4pPr>
            <a:lvl5pPr marL="18272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a:lstStyle>
          <a:p>
            <a:pPr algn="l"/>
            <a:r>
              <a:rPr lang="en-US" sz="900" dirty="0" smtClean="0">
                <a:solidFill>
                  <a:schemeClr val="tx1"/>
                </a:solidFill>
              </a:rPr>
              <a:t>|</a:t>
            </a:r>
            <a:endParaRPr lang="en-US" sz="900" dirty="0">
              <a:solidFill>
                <a:schemeClr val="tx1"/>
              </a:solidFill>
            </a:endParaRPr>
          </a:p>
        </p:txBody>
      </p:sp>
      <p:sp>
        <p:nvSpPr>
          <p:cNvPr id="21" name="Slide Number Placeholder 5"/>
          <p:cNvSpPr txBox="1">
            <a:spLocks/>
          </p:cNvSpPr>
          <p:nvPr/>
        </p:nvSpPr>
        <p:spPr bwMode="auto">
          <a:xfrm>
            <a:off x="469434" y="6484867"/>
            <a:ext cx="242338" cy="172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defPPr>
              <a:defRPr lang="en-US"/>
            </a:defPPr>
            <a:lvl1pPr algn="r" defTabSz="912813" rtl="0" fontAlgn="base">
              <a:spcBef>
                <a:spcPct val="0"/>
              </a:spcBef>
              <a:spcAft>
                <a:spcPct val="0"/>
              </a:spcAft>
              <a:defRPr sz="1000" b="0" kern="1200">
                <a:solidFill>
                  <a:srgbClr val="8D847A"/>
                </a:solidFill>
                <a:latin typeface="Arial" charset="0"/>
                <a:ea typeface="ＭＳ Ｐゴシック" charset="0"/>
                <a:cs typeface="ＭＳ Ｐゴシック" charset="0"/>
              </a:defRPr>
            </a:lvl1pPr>
            <a:lvl2pPr marL="4556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2pPr>
            <a:lvl3pPr marL="9128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3pPr>
            <a:lvl4pPr marL="13700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4pPr>
            <a:lvl5pPr marL="1827213" indent="1588" algn="l" defTabSz="912813" rtl="0" fontAlgn="base">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a:lstStyle>
          <a:p>
            <a:pPr algn="l"/>
            <a:fld id="{91270AED-9B57-3943-988F-815CA556DED6}" type="slidenum">
              <a:rPr lang="en-US" sz="900" b="1" smtClean="0">
                <a:solidFill>
                  <a:schemeClr val="tx2"/>
                </a:solidFill>
              </a:rPr>
              <a:pPr algn="l"/>
              <a:t>‹#›</a:t>
            </a:fld>
            <a:endParaRPr lang="en-US" sz="900" b="1" dirty="0">
              <a:solidFill>
                <a:schemeClr val="tx2"/>
              </a:solidFill>
            </a:endParaRPr>
          </a:p>
        </p:txBody>
      </p:sp>
      <p:sp>
        <p:nvSpPr>
          <p:cNvPr id="22" name="Text Placeholder 8"/>
          <p:cNvSpPr txBox="1">
            <a:spLocks/>
          </p:cNvSpPr>
          <p:nvPr userDrawn="1"/>
        </p:nvSpPr>
        <p:spPr>
          <a:xfrm>
            <a:off x="797764" y="6484658"/>
            <a:ext cx="6538340" cy="172403"/>
          </a:xfrm>
          <a:prstGeom prst="rect">
            <a:avLst/>
          </a:prstGeom>
        </p:spPr>
        <p:txBody>
          <a:bodyPr vert="horz" lIns="0" tIns="0" rIns="0" bIns="0" anchor="b" anchorCtr="0"/>
          <a:lstStyle>
            <a:lvl1pPr marL="0" indent="0" algn="l" defTabSz="912813" rtl="0" eaLnBrk="1" fontAlgn="base" hangingPunct="1">
              <a:spcBef>
                <a:spcPct val="0"/>
              </a:spcBef>
              <a:spcAft>
                <a:spcPct val="0"/>
              </a:spcAft>
              <a:buFont typeface="Wingdings" charset="0"/>
              <a:buNone/>
              <a:defRPr lang="en-US" sz="900" b="0" kern="1200" dirty="0">
                <a:solidFill>
                  <a:srgbClr val="505F77"/>
                </a:solidFill>
                <a:latin typeface="Arial" charset="0"/>
                <a:ea typeface="ＭＳ Ｐゴシック" charset="0"/>
                <a:cs typeface="ＭＳ Ｐゴシック" charset="0"/>
              </a:defRPr>
            </a:lvl1pPr>
            <a:lvl2pPr marL="357188" indent="-171450"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2pPr>
            <a:lvl3pPr marL="474663" indent="-10953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3pPr>
            <a:lvl4pPr marL="652463" indent="-168275"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4pPr>
            <a:lvl5pPr marL="814388" indent="-15398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solidFill>
                  <a:schemeClr val="tx2"/>
                </a:solidFill>
              </a:rPr>
              <a:t>At</a:t>
            </a:r>
            <a:r>
              <a:rPr lang="en-GB" baseline="0" dirty="0" smtClean="0">
                <a:solidFill>
                  <a:schemeClr val="tx2"/>
                </a:solidFill>
              </a:rPr>
              <a:t> A Glance: Fed raises interest rates</a:t>
            </a:r>
            <a:endParaRPr lang="en-AU" dirty="0">
              <a:solidFill>
                <a:schemeClr val="tx2"/>
              </a:solidFill>
            </a:endParaRPr>
          </a:p>
        </p:txBody>
      </p:sp>
      <p:cxnSp>
        <p:nvCxnSpPr>
          <p:cNvPr id="23" name="Straight Connector 22"/>
          <p:cNvCxnSpPr/>
          <p:nvPr/>
        </p:nvCxnSpPr>
        <p:spPr>
          <a:xfrm>
            <a:off x="0" y="6242046"/>
            <a:ext cx="9144000" cy="0"/>
          </a:xfrm>
          <a:prstGeom prst="line">
            <a:avLst/>
          </a:prstGeom>
          <a:ln>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1" name="Picture 10" descr="_FIDELITY LOGO_NEW_RGB_FINAL.ai"/>
          <p:cNvPicPr>
            <a:picLocks noChangeAspect="1"/>
          </p:cNvPicPr>
          <p:nvPr/>
        </p:nvPicPr>
        <p:blipFill rotWithShape="1">
          <a:blip r:embed="rId37" cstate="email">
            <a:extLst>
              <a:ext uri="{28A0092B-C50C-407E-A947-70E740481C1C}">
                <a14:useLocalDpi xmlns:a14="http://schemas.microsoft.com/office/drawing/2010/main" val="0"/>
              </a:ext>
            </a:extLst>
          </a:blip>
          <a:srcRect l="3221" t="8722" r="3508" b="6285"/>
          <a:stretch/>
        </p:blipFill>
        <p:spPr>
          <a:xfrm>
            <a:off x="7517242" y="6373911"/>
            <a:ext cx="1176974" cy="374235"/>
          </a:xfrm>
          <a:prstGeom prst="rect">
            <a:avLst/>
          </a:prstGeom>
        </p:spPr>
      </p:pic>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69" r:id="rId6"/>
    <p:sldLayoutId id="2147483791" r:id="rId7"/>
    <p:sldLayoutId id="2147483792" r:id="rId8"/>
    <p:sldLayoutId id="2147483795" r:id="rId9"/>
    <p:sldLayoutId id="2147483794" r:id="rId10"/>
    <p:sldLayoutId id="2147483793" r:id="rId11"/>
    <p:sldLayoutId id="2147483777" r:id="rId12"/>
    <p:sldLayoutId id="2147483778" r:id="rId13"/>
    <p:sldLayoutId id="2147483767" r:id="rId14"/>
    <p:sldLayoutId id="2147483768" r:id="rId15"/>
    <p:sldLayoutId id="2147483779" r:id="rId16"/>
    <p:sldLayoutId id="2147483780" r:id="rId17"/>
    <p:sldLayoutId id="2147483757" r:id="rId18"/>
    <p:sldLayoutId id="2147483783" r:id="rId19"/>
    <p:sldLayoutId id="2147483763" r:id="rId20"/>
    <p:sldLayoutId id="2147483764" r:id="rId21"/>
    <p:sldLayoutId id="2147483752" r:id="rId22"/>
    <p:sldLayoutId id="2147483754" r:id="rId23"/>
    <p:sldLayoutId id="2147483774" r:id="rId24"/>
    <p:sldLayoutId id="2147483775" r:id="rId25"/>
    <p:sldLayoutId id="2147483753" r:id="rId26"/>
    <p:sldLayoutId id="2147483773" r:id="rId27"/>
    <p:sldLayoutId id="2147483755" r:id="rId28"/>
    <p:sldLayoutId id="2147483785" r:id="rId29"/>
    <p:sldLayoutId id="2147483797" r:id="rId30"/>
    <p:sldLayoutId id="2147483781" r:id="rId31"/>
    <p:sldLayoutId id="2147483756" r:id="rId32"/>
    <p:sldLayoutId id="2147483765" r:id="rId33"/>
    <p:sldLayoutId id="2147483784" r:id="rId34"/>
    <p:sldLayoutId id="2147483750" r:id="rId35"/>
  </p:sldLayoutIdLst>
  <p:timing>
    <p:tnLst>
      <p:par>
        <p:cTn id="1" dur="indefinite" restart="never" nodeType="tmRoot"/>
      </p:par>
    </p:tnLst>
  </p:timing>
  <p:hf hdr="0" ftr="0" dt="0"/>
  <p:txStyles>
    <p:titleStyle>
      <a:lvl1pPr algn="l" rtl="0" eaLnBrk="1" fontAlgn="base" hangingPunct="1">
        <a:spcBef>
          <a:spcPct val="0"/>
        </a:spcBef>
        <a:spcAft>
          <a:spcPct val="0"/>
        </a:spcAft>
        <a:defRPr sz="2200" kern="1200">
          <a:solidFill>
            <a:srgbClr val="094D80"/>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000">
          <a:solidFill>
            <a:schemeClr val="tx2"/>
          </a:solidFill>
          <a:latin typeface="Arial" charset="0"/>
          <a:ea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defRPr>
      </a:lvl9pPr>
    </p:titleStyle>
    <p:bodyStyle>
      <a:lvl1pPr marL="177800" indent="-177800" algn="l" rtl="0" eaLnBrk="1" fontAlgn="base" hangingPunct="1">
        <a:spcBef>
          <a:spcPts val="600"/>
        </a:spcBef>
        <a:spcAft>
          <a:spcPts val="600"/>
        </a:spcAft>
        <a:buFont typeface="Wingdings" charset="0"/>
        <a:buChar char="§"/>
        <a:defRPr sz="1400" kern="1200">
          <a:solidFill>
            <a:srgbClr val="3F4C64"/>
          </a:solidFill>
          <a:latin typeface="+mn-lt"/>
          <a:ea typeface="ＭＳ Ｐゴシック" charset="0"/>
          <a:cs typeface="ＭＳ Ｐゴシック" charset="0"/>
        </a:defRPr>
      </a:lvl1pPr>
      <a:lvl2pPr marL="357188" indent="-171450"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2pPr>
      <a:lvl3pPr marL="474663" indent="-10953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3pPr>
      <a:lvl4pPr marL="652463" indent="-168275"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4pPr>
      <a:lvl5pPr marL="814388" indent="-15398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97189" y="1395664"/>
            <a:ext cx="8078499" cy="1003162"/>
          </a:xfrm>
        </p:spPr>
        <p:txBody>
          <a:bodyPr/>
          <a:lstStyle/>
          <a:p>
            <a:r>
              <a:rPr lang="en-US" sz="3200" dirty="0" smtClean="0"/>
              <a:t>US Federal Reserve raises interest rates</a:t>
            </a:r>
            <a:endParaRPr lang="en-US" sz="3200" dirty="0"/>
          </a:p>
        </p:txBody>
      </p:sp>
      <p:sp>
        <p:nvSpPr>
          <p:cNvPr id="12" name="Text Placeholder 11"/>
          <p:cNvSpPr>
            <a:spLocks noGrp="1"/>
          </p:cNvSpPr>
          <p:nvPr>
            <p:ph type="body" sz="quarter" idx="12"/>
          </p:nvPr>
        </p:nvSpPr>
        <p:spPr/>
        <p:txBody>
          <a:bodyPr/>
          <a:lstStyle/>
          <a:p>
            <a:r>
              <a:rPr lang="en-US" sz="1600" dirty="0" smtClean="0"/>
              <a:t>December 2015</a:t>
            </a:r>
            <a:endParaRPr lang="en-US" sz="1600" dirty="0"/>
          </a:p>
        </p:txBody>
      </p:sp>
    </p:spTree>
    <p:extLst>
      <p:ext uri="{BB962C8B-B14F-4D97-AF65-F5344CB8AC3E}">
        <p14:creationId xmlns:p14="http://schemas.microsoft.com/office/powerpoint/2010/main" val="872780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69062" y="596767"/>
            <a:ext cx="8203451" cy="1412508"/>
          </a:xfrm>
        </p:spPr>
        <p:txBody>
          <a:bodyPr/>
          <a:lstStyle/>
          <a:p>
            <a:endParaRPr lang="en-GB" dirty="0" smtClean="0">
              <a:solidFill>
                <a:schemeClr val="tx2"/>
              </a:solidFill>
            </a:endParaRPr>
          </a:p>
          <a:p>
            <a:r>
              <a:rPr lang="en-US" dirty="0">
                <a:solidFill>
                  <a:schemeClr val="tx2"/>
                </a:solidFill>
              </a:rPr>
              <a:t/>
            </a:r>
            <a:br>
              <a:rPr lang="en-US" dirty="0">
                <a:solidFill>
                  <a:schemeClr val="tx2"/>
                </a:solidFill>
              </a:rPr>
            </a:br>
            <a:endParaRPr lang="en-US" dirty="0">
              <a:solidFill>
                <a:schemeClr val="tx2"/>
              </a:solidFill>
            </a:endParaRPr>
          </a:p>
        </p:txBody>
      </p:sp>
      <p:sp>
        <p:nvSpPr>
          <p:cNvPr id="4" name="Title 3"/>
          <p:cNvSpPr>
            <a:spLocks noGrp="1"/>
          </p:cNvSpPr>
          <p:nvPr>
            <p:ph type="title"/>
          </p:nvPr>
        </p:nvSpPr>
        <p:spPr>
          <a:xfrm>
            <a:off x="467992" y="51592"/>
            <a:ext cx="8207867" cy="664797"/>
          </a:xfrm>
          <a:prstGeom prst="rect">
            <a:avLst/>
          </a:prstGeom>
        </p:spPr>
        <p:txBody>
          <a:bodyPr lIns="0" tIns="0" rIns="0" bIns="0" anchor="b">
            <a:spAutoFit/>
          </a:bodyPr>
          <a:lstStyle/>
          <a:p>
            <a:pPr>
              <a:lnSpc>
                <a:spcPct val="90000"/>
              </a:lnSpc>
            </a:pPr>
            <a:r>
              <a:rPr lang="en-GB" sz="2400" b="1" dirty="0">
                <a:solidFill>
                  <a:schemeClr val="tx2"/>
                </a:solidFill>
                <a:latin typeface="Arial"/>
              </a:rPr>
              <a:t/>
            </a:r>
            <a:br>
              <a:rPr lang="en-GB" sz="2400" b="1" dirty="0">
                <a:solidFill>
                  <a:schemeClr val="tx2"/>
                </a:solidFill>
                <a:latin typeface="Arial"/>
              </a:rPr>
            </a:br>
            <a:r>
              <a:rPr lang="en-GB" sz="2400" b="1" dirty="0" smtClean="0">
                <a:solidFill>
                  <a:schemeClr val="tx2"/>
                </a:solidFill>
                <a:latin typeface="Arial"/>
              </a:rPr>
              <a:t>FOMC</a:t>
            </a:r>
            <a:r>
              <a:rPr lang="en-GB" sz="2000" b="1" baseline="30000" dirty="0" smtClean="0">
                <a:solidFill>
                  <a:schemeClr val="tx2"/>
                </a:solidFill>
                <a:latin typeface="Arial"/>
              </a:rPr>
              <a:t>1</a:t>
            </a:r>
            <a:r>
              <a:rPr lang="en-GB" sz="2400" b="1" dirty="0" smtClean="0">
                <a:solidFill>
                  <a:schemeClr val="tx2"/>
                </a:solidFill>
                <a:latin typeface="Arial"/>
              </a:rPr>
              <a:t> raises fed funds target rate range to ¼% </a:t>
            </a:r>
            <a:r>
              <a:rPr lang="en-GB" sz="2400" b="1" dirty="0">
                <a:solidFill>
                  <a:schemeClr val="tx2"/>
                </a:solidFill>
                <a:latin typeface="Arial"/>
              </a:rPr>
              <a:t>to </a:t>
            </a:r>
            <a:r>
              <a:rPr lang="en-GB" sz="2400" b="1" dirty="0" smtClean="0">
                <a:solidFill>
                  <a:schemeClr val="tx2"/>
                </a:solidFill>
                <a:latin typeface="Arial"/>
              </a:rPr>
              <a:t>½%</a:t>
            </a:r>
            <a:endParaRPr lang="en-GB" sz="2400" b="1" dirty="0">
              <a:solidFill>
                <a:schemeClr val="tx2"/>
              </a:solidFill>
              <a:latin typeface="Arial"/>
            </a:endParaRPr>
          </a:p>
        </p:txBody>
      </p:sp>
      <p:sp>
        <p:nvSpPr>
          <p:cNvPr id="5" name="Text Placeholder 4"/>
          <p:cNvSpPr>
            <a:spLocks noGrp="1"/>
          </p:cNvSpPr>
          <p:nvPr>
            <p:ph type="body" sz="quarter" idx="11"/>
          </p:nvPr>
        </p:nvSpPr>
        <p:spPr>
          <a:xfrm>
            <a:off x="467992" y="944348"/>
            <a:ext cx="8207867" cy="1708160"/>
          </a:xfrm>
        </p:spPr>
        <p:txBody>
          <a:bodyPr lIns="0" tIns="0" rIns="0" bIns="0" anchor="t">
            <a:spAutoFit/>
          </a:bodyPr>
          <a:lstStyle/>
          <a:p>
            <a:pPr>
              <a:spcBef>
                <a:spcPts val="1200"/>
              </a:spcBef>
              <a:spcAft>
                <a:spcPts val="0"/>
              </a:spcAft>
            </a:pPr>
            <a:r>
              <a:rPr lang="en-US" sz="1300" b="0" dirty="0" smtClean="0">
                <a:solidFill>
                  <a:srgbClr val="415464"/>
                </a:solidFill>
                <a:latin typeface="Arial"/>
              </a:rPr>
              <a:t>“</a:t>
            </a:r>
            <a:r>
              <a:rPr lang="en-GB" sz="1300" b="0" i="1" dirty="0" smtClean="0">
                <a:solidFill>
                  <a:srgbClr val="415464"/>
                </a:solidFill>
              </a:rPr>
              <a:t>The </a:t>
            </a:r>
            <a:r>
              <a:rPr lang="en-GB" sz="1300" b="0" i="1" dirty="0">
                <a:solidFill>
                  <a:srgbClr val="415464"/>
                </a:solidFill>
              </a:rPr>
              <a:t>Committee currently expects that, with gradual adjustments in the stance of monetary policy, economic activity will continue to expand at a moderate pace and </a:t>
            </a:r>
            <a:r>
              <a:rPr lang="en-GB" sz="1300" b="0" i="1" dirty="0" err="1">
                <a:solidFill>
                  <a:srgbClr val="415464"/>
                </a:solidFill>
              </a:rPr>
              <a:t>labor</a:t>
            </a:r>
            <a:r>
              <a:rPr lang="en-GB" sz="1300" b="0" i="1" dirty="0">
                <a:solidFill>
                  <a:srgbClr val="415464"/>
                </a:solidFill>
              </a:rPr>
              <a:t> market indicators will continue to </a:t>
            </a:r>
            <a:r>
              <a:rPr lang="en-GB" sz="1300" b="0" i="1" dirty="0" smtClean="0">
                <a:solidFill>
                  <a:srgbClr val="415464"/>
                </a:solidFill>
              </a:rPr>
              <a:t>strengthen…</a:t>
            </a:r>
          </a:p>
          <a:p>
            <a:pPr>
              <a:spcBef>
                <a:spcPts val="1200"/>
              </a:spcBef>
              <a:spcAft>
                <a:spcPts val="0"/>
              </a:spcAft>
            </a:pPr>
            <a:r>
              <a:rPr lang="en-GB" sz="1300" b="0" i="1" dirty="0" smtClean="0">
                <a:solidFill>
                  <a:srgbClr val="415464"/>
                </a:solidFill>
              </a:rPr>
              <a:t>The </a:t>
            </a:r>
            <a:r>
              <a:rPr lang="en-GB" sz="1300" b="0" i="1" dirty="0">
                <a:solidFill>
                  <a:srgbClr val="415464"/>
                </a:solidFill>
              </a:rPr>
              <a:t>Committee judges that there has been considerable improvement in </a:t>
            </a:r>
            <a:r>
              <a:rPr lang="en-GB" sz="1300" b="0" i="1" dirty="0" err="1">
                <a:solidFill>
                  <a:srgbClr val="415464"/>
                </a:solidFill>
              </a:rPr>
              <a:t>labor</a:t>
            </a:r>
            <a:r>
              <a:rPr lang="en-GB" sz="1300" b="0" i="1" dirty="0">
                <a:solidFill>
                  <a:srgbClr val="415464"/>
                </a:solidFill>
              </a:rPr>
              <a:t> market conditions this year, </a:t>
            </a:r>
            <a:r>
              <a:rPr lang="en-GB" sz="1300" b="0" i="1" dirty="0" smtClean="0">
                <a:solidFill>
                  <a:srgbClr val="415464"/>
                </a:solidFill>
              </a:rPr>
              <a:t/>
            </a:r>
            <a:br>
              <a:rPr lang="en-GB" sz="1300" b="0" i="1" dirty="0" smtClean="0">
                <a:solidFill>
                  <a:srgbClr val="415464"/>
                </a:solidFill>
              </a:rPr>
            </a:br>
            <a:r>
              <a:rPr lang="en-GB" sz="1300" b="0" i="1" dirty="0" smtClean="0">
                <a:solidFill>
                  <a:srgbClr val="415464"/>
                </a:solidFill>
              </a:rPr>
              <a:t>and </a:t>
            </a:r>
            <a:r>
              <a:rPr lang="en-GB" sz="1300" b="0" i="1" dirty="0">
                <a:solidFill>
                  <a:srgbClr val="415464"/>
                </a:solidFill>
              </a:rPr>
              <a:t>it is reasonably confident that inflation will rise, over the medium term, to its 2 percent </a:t>
            </a:r>
            <a:r>
              <a:rPr lang="en-GB" sz="1300" b="0" i="1" dirty="0" smtClean="0">
                <a:solidFill>
                  <a:srgbClr val="415464"/>
                </a:solidFill>
              </a:rPr>
              <a:t>objective…</a:t>
            </a:r>
          </a:p>
          <a:p>
            <a:pPr>
              <a:spcBef>
                <a:spcPts val="1200"/>
              </a:spcBef>
              <a:spcAft>
                <a:spcPts val="0"/>
              </a:spcAft>
            </a:pPr>
            <a:r>
              <a:rPr lang="en-GB" sz="1300" b="0" i="1" dirty="0">
                <a:solidFill>
                  <a:srgbClr val="415464"/>
                </a:solidFill>
              </a:rPr>
              <a:t>The Committee expects that economic conditions will evolve in a manner that will warrant only gradual increases in the federal funds rate; the federal funds rate is likely to remain, for some time, below levels </a:t>
            </a:r>
            <a:r>
              <a:rPr lang="en-GB" sz="1300" b="0" i="1" dirty="0" smtClean="0">
                <a:solidFill>
                  <a:srgbClr val="415464"/>
                </a:solidFill>
              </a:rPr>
              <a:t/>
            </a:r>
            <a:br>
              <a:rPr lang="en-GB" sz="1300" b="0" i="1" dirty="0" smtClean="0">
                <a:solidFill>
                  <a:srgbClr val="415464"/>
                </a:solidFill>
              </a:rPr>
            </a:br>
            <a:r>
              <a:rPr lang="en-GB" sz="1300" b="0" i="1" dirty="0" smtClean="0">
                <a:solidFill>
                  <a:srgbClr val="415464"/>
                </a:solidFill>
              </a:rPr>
              <a:t>that </a:t>
            </a:r>
            <a:r>
              <a:rPr lang="en-GB" sz="1300" b="0" i="1" dirty="0">
                <a:solidFill>
                  <a:srgbClr val="415464"/>
                </a:solidFill>
              </a:rPr>
              <a:t>are expected to prevail in the longer </a:t>
            </a:r>
            <a:r>
              <a:rPr lang="en-GB" sz="1300" b="0" i="1" dirty="0" smtClean="0">
                <a:solidFill>
                  <a:srgbClr val="415464"/>
                </a:solidFill>
              </a:rPr>
              <a:t>run.” </a:t>
            </a:r>
            <a:r>
              <a:rPr lang="en-GB" sz="1300" b="0" i="1" baseline="30000" dirty="0" smtClean="0">
                <a:solidFill>
                  <a:srgbClr val="415464"/>
                </a:solidFill>
              </a:rPr>
              <a:t>2</a:t>
            </a:r>
            <a:endParaRPr lang="en-US" sz="1300" b="0" baseline="30000" dirty="0">
              <a:solidFill>
                <a:srgbClr val="415464"/>
              </a:solidFill>
              <a:latin typeface="Arial"/>
            </a:endParaRPr>
          </a:p>
        </p:txBody>
      </p:sp>
      <p:sp>
        <p:nvSpPr>
          <p:cNvPr id="6" name="Text Placeholder 5"/>
          <p:cNvSpPr>
            <a:spLocks noGrp="1"/>
          </p:cNvSpPr>
          <p:nvPr>
            <p:ph type="body" sz="quarter" idx="14"/>
          </p:nvPr>
        </p:nvSpPr>
        <p:spPr>
          <a:xfrm>
            <a:off x="467992" y="6056903"/>
            <a:ext cx="8200668" cy="127000"/>
          </a:xfrm>
        </p:spPr>
        <p:txBody>
          <a:bodyPr lIns="0" tIns="0" rIns="0" bIns="0" anchor="b">
            <a:spAutoFit/>
          </a:bodyPr>
          <a:lstStyle/>
          <a:p>
            <a:r>
              <a:rPr lang="en-US" dirty="0" smtClean="0">
                <a:latin typeface="Arial"/>
              </a:rPr>
              <a:t>1 FOMC: Federal Open Market Committee. 2  FOMC statement 16 December 2015. Chart source: Fidelity International, Bloomberg, 16 December 2015</a:t>
            </a:r>
            <a:endParaRPr lang="en-US" dirty="0">
              <a:latin typeface="Arial"/>
            </a:endParaRPr>
          </a:p>
        </p:txBody>
      </p:sp>
      <p:graphicFrame>
        <p:nvGraphicFramePr>
          <p:cNvPr id="9" name="Chart 8"/>
          <p:cNvGraphicFramePr/>
          <p:nvPr>
            <p:extLst>
              <p:ext uri="{D42A27DB-BD31-4B8C-83A1-F6EECF244321}">
                <p14:modId xmlns:p14="http://schemas.microsoft.com/office/powerpoint/2010/main" val="2895986844"/>
              </p:ext>
            </p:extLst>
          </p:nvPr>
        </p:nvGraphicFramePr>
        <p:xfrm>
          <a:off x="464392" y="2841508"/>
          <a:ext cx="8207867" cy="311538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4"/>
          <p:cNvSpPr txBox="1">
            <a:spLocks/>
          </p:cNvSpPr>
          <p:nvPr/>
        </p:nvSpPr>
        <p:spPr>
          <a:xfrm>
            <a:off x="3248025" y="3664422"/>
            <a:ext cx="3362326" cy="707886"/>
          </a:xfrm>
          <a:prstGeom prst="rect">
            <a:avLst/>
          </a:prstGeom>
        </p:spPr>
        <p:txBody>
          <a:bodyPr vert="horz" wrap="square" lIns="0" tIns="0" rIns="0" bIns="0" anchor="t">
            <a:spAutoFit/>
          </a:bodyPr>
          <a:lstStyle>
            <a:lvl1pPr marL="0" indent="0" algn="l" rtl="0" eaLnBrk="1" fontAlgn="base" hangingPunct="1">
              <a:spcBef>
                <a:spcPts val="600"/>
              </a:spcBef>
              <a:spcAft>
                <a:spcPts val="600"/>
              </a:spcAft>
              <a:buFont typeface="Wingdings" charset="0"/>
              <a:buNone/>
              <a:defRPr lang="en-US" sz="1400" b="1" kern="1200" dirty="0">
                <a:solidFill>
                  <a:schemeClr val="tx2"/>
                </a:solidFill>
                <a:latin typeface="+mn-lt"/>
                <a:ea typeface="ＭＳ Ｐゴシック" charset="0"/>
                <a:cs typeface="ＭＳ Ｐゴシック" charset="0"/>
              </a:defRPr>
            </a:lvl1pPr>
            <a:lvl2pPr marL="357188" indent="-171450"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2pPr>
            <a:lvl3pPr marL="474663" indent="-10953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3pPr>
            <a:lvl4pPr marL="652463" indent="-168275"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4pPr>
            <a:lvl5pPr marL="814388" indent="-153988" algn="l" rtl="0" eaLnBrk="1" fontAlgn="base" hangingPunct="1">
              <a:spcBef>
                <a:spcPts val="600"/>
              </a:spcBef>
              <a:spcAft>
                <a:spcPts val="600"/>
              </a:spcAft>
              <a:buFont typeface="Arial" charset="0"/>
              <a:buChar char="»"/>
              <a:defRPr sz="1400" kern="1200">
                <a:solidFill>
                  <a:srgbClr val="3F4C64"/>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914400">
              <a:spcBef>
                <a:spcPts val="0"/>
              </a:spcBef>
              <a:spcAft>
                <a:spcPts val="0"/>
              </a:spcAft>
            </a:pPr>
            <a:r>
              <a:rPr lang="en-GB" dirty="0" smtClean="0">
                <a:latin typeface="Arial"/>
              </a:rPr>
              <a:t>Financial markets expect this </a:t>
            </a:r>
            <a:br>
              <a:rPr lang="en-GB" dirty="0" smtClean="0">
                <a:latin typeface="Arial"/>
              </a:rPr>
            </a:br>
            <a:r>
              <a:rPr lang="en-GB" dirty="0" smtClean="0">
                <a:latin typeface="Arial"/>
              </a:rPr>
              <a:t>cycle will be </a:t>
            </a:r>
          </a:p>
          <a:p>
            <a:pPr algn="ctr" defTabSz="914400">
              <a:spcBef>
                <a:spcPts val="0"/>
              </a:spcBef>
              <a:spcAft>
                <a:spcPts val="0"/>
              </a:spcAft>
            </a:pPr>
            <a:r>
              <a:rPr lang="en-GB" sz="1800" dirty="0" smtClean="0">
                <a:solidFill>
                  <a:schemeClr val="bg2"/>
                </a:solidFill>
                <a:latin typeface="Arial"/>
              </a:rPr>
              <a:t>slow</a:t>
            </a:r>
            <a:r>
              <a:rPr lang="en-GB" sz="1800" dirty="0" smtClean="0">
                <a:latin typeface="Arial"/>
              </a:rPr>
              <a:t> </a:t>
            </a:r>
            <a:r>
              <a:rPr lang="en-GB" dirty="0" smtClean="0">
                <a:latin typeface="Arial"/>
              </a:rPr>
              <a:t>and </a:t>
            </a:r>
            <a:r>
              <a:rPr lang="en-GB" sz="1800" dirty="0" smtClean="0">
                <a:solidFill>
                  <a:schemeClr val="bg2"/>
                </a:solidFill>
                <a:latin typeface="Arial"/>
              </a:rPr>
              <a:t>shallow</a:t>
            </a:r>
            <a:endParaRPr lang="en-GB" dirty="0" smtClean="0">
              <a:latin typeface="Arial"/>
            </a:endParaRPr>
          </a:p>
        </p:txBody>
      </p:sp>
    </p:spTree>
    <p:extLst>
      <p:ext uri="{BB962C8B-B14F-4D97-AF65-F5344CB8AC3E}">
        <p14:creationId xmlns:p14="http://schemas.microsoft.com/office/powerpoint/2010/main" val="263359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715924" y="1647195"/>
            <a:ext cx="3959936" cy="430887"/>
          </a:xfrm>
        </p:spPr>
        <p:txBody>
          <a:bodyPr wrap="square" lIns="0" tIns="0" rIns="0" bIns="0" anchor="t">
            <a:spAutoFit/>
          </a:bodyPr>
          <a:lstStyle/>
          <a:p>
            <a:pPr>
              <a:spcBef>
                <a:spcPts val="0"/>
              </a:spcBef>
              <a:spcAft>
                <a:spcPts val="0"/>
              </a:spcAft>
            </a:pPr>
            <a:r>
              <a:rPr lang="en-US" sz="1400" dirty="0">
                <a:solidFill>
                  <a:schemeClr val="tx2"/>
                </a:solidFill>
              </a:rPr>
              <a:t>USD Trade Weighted </a:t>
            </a:r>
            <a:r>
              <a:rPr lang="en-US" sz="1400" dirty="0" smtClean="0">
                <a:solidFill>
                  <a:schemeClr val="tx2"/>
                </a:solidFill>
              </a:rPr>
              <a:t>Index</a:t>
            </a:r>
            <a:endParaRPr lang="en-US" sz="1400" dirty="0">
              <a:solidFill>
                <a:schemeClr val="tx2"/>
              </a:solidFill>
            </a:endParaRPr>
          </a:p>
          <a:p>
            <a:pPr>
              <a:spcBef>
                <a:spcPts val="0"/>
              </a:spcBef>
              <a:spcAft>
                <a:spcPts val="0"/>
              </a:spcAft>
            </a:pPr>
            <a:endParaRPr lang="en-US" sz="1400" dirty="0">
              <a:solidFill>
                <a:schemeClr val="tx2"/>
              </a:solidFill>
            </a:endParaRPr>
          </a:p>
        </p:txBody>
      </p:sp>
      <p:sp>
        <p:nvSpPr>
          <p:cNvPr id="4" name="Title 3"/>
          <p:cNvSpPr>
            <a:spLocks noGrp="1"/>
          </p:cNvSpPr>
          <p:nvPr>
            <p:ph type="title"/>
          </p:nvPr>
        </p:nvSpPr>
        <p:spPr>
          <a:xfrm>
            <a:off x="467992" y="25200"/>
            <a:ext cx="8207867" cy="691189"/>
          </a:xfrm>
          <a:prstGeom prst="rect">
            <a:avLst/>
          </a:prstGeom>
        </p:spPr>
        <p:txBody>
          <a:bodyPr lIns="0" tIns="0" rIns="0" bIns="0" anchor="b">
            <a:spAutoFit/>
          </a:bodyPr>
          <a:lstStyle/>
          <a:p>
            <a:pPr>
              <a:lnSpc>
                <a:spcPct val="90000"/>
              </a:lnSpc>
            </a:pPr>
            <a:r>
              <a:rPr lang="en-GB" sz="2400" b="1" dirty="0" smtClean="0">
                <a:solidFill>
                  <a:schemeClr val="tx2"/>
                </a:solidFill>
                <a:latin typeface="Arial"/>
              </a:rPr>
              <a:t>Market tightening limits the scope for rate rises</a:t>
            </a:r>
            <a:endParaRPr lang="en-US" sz="2400" b="1" dirty="0">
              <a:solidFill>
                <a:schemeClr val="tx2"/>
              </a:solidFill>
              <a:latin typeface="Arial"/>
            </a:endParaRPr>
          </a:p>
        </p:txBody>
      </p:sp>
      <p:sp>
        <p:nvSpPr>
          <p:cNvPr id="5" name="Text Placeholder 4"/>
          <p:cNvSpPr>
            <a:spLocks noGrp="1"/>
          </p:cNvSpPr>
          <p:nvPr>
            <p:ph type="body" sz="quarter" idx="11"/>
          </p:nvPr>
        </p:nvSpPr>
        <p:spPr>
          <a:xfrm>
            <a:off x="467992" y="1647195"/>
            <a:ext cx="3959936" cy="215444"/>
          </a:xfrm>
        </p:spPr>
        <p:txBody>
          <a:bodyPr lIns="0" tIns="0" rIns="0" bIns="0" anchor="t">
            <a:spAutoFit/>
          </a:bodyPr>
          <a:lstStyle/>
          <a:p>
            <a:pPr>
              <a:spcBef>
                <a:spcPts val="0"/>
              </a:spcBef>
              <a:spcAft>
                <a:spcPts val="0"/>
              </a:spcAft>
            </a:pPr>
            <a:r>
              <a:rPr lang="en-US" dirty="0">
                <a:latin typeface="Arial"/>
              </a:rPr>
              <a:t>Financial Conditions Index</a:t>
            </a:r>
            <a:endParaRPr lang="en-US" i="1" dirty="0">
              <a:latin typeface="Arial"/>
            </a:endParaRPr>
          </a:p>
        </p:txBody>
      </p:sp>
      <p:sp>
        <p:nvSpPr>
          <p:cNvPr id="6" name="Text Placeholder 5"/>
          <p:cNvSpPr>
            <a:spLocks noGrp="1"/>
          </p:cNvSpPr>
          <p:nvPr>
            <p:ph type="body" sz="quarter" idx="14"/>
          </p:nvPr>
        </p:nvSpPr>
        <p:spPr>
          <a:xfrm>
            <a:off x="467991" y="6056903"/>
            <a:ext cx="8200668" cy="127000"/>
          </a:xfrm>
        </p:spPr>
        <p:txBody>
          <a:bodyPr lIns="0" tIns="0" rIns="0" bIns="0" anchor="b">
            <a:spAutoFit/>
          </a:bodyPr>
          <a:lstStyle/>
          <a:p>
            <a:pPr defTabSz="914400"/>
            <a:r>
              <a:rPr lang="en-GB" dirty="0">
                <a:latin typeface="Arial"/>
                <a:cs typeface="Arial" charset="0"/>
              </a:rPr>
              <a:t>Source: Fidelity International. Bloomberg, left chart shows the Goldman Sachs financial conditions index includes a mix of variables, including the USD, stock and house prices and credit spreads. </a:t>
            </a:r>
            <a:r>
              <a:rPr lang="en-GB" dirty="0" smtClean="0">
                <a:latin typeface="Arial"/>
                <a:cs typeface="Arial" charset="0"/>
              </a:rPr>
              <a:t>December </a:t>
            </a:r>
            <a:r>
              <a:rPr lang="en-GB" dirty="0">
                <a:latin typeface="Arial"/>
                <a:cs typeface="Arial" charset="0"/>
              </a:rPr>
              <a:t>2015</a:t>
            </a:r>
            <a:endParaRPr lang="en-GB" dirty="0">
              <a:latin typeface="Arial"/>
            </a:endParaRPr>
          </a:p>
        </p:txBody>
      </p:sp>
      <p:sp>
        <p:nvSpPr>
          <p:cNvPr id="13" name="Title 3"/>
          <p:cNvSpPr txBox="1">
            <a:spLocks/>
          </p:cNvSpPr>
          <p:nvPr/>
        </p:nvSpPr>
        <p:spPr>
          <a:xfrm>
            <a:off x="467992" y="766788"/>
            <a:ext cx="8207867" cy="553998"/>
          </a:xfrm>
          <a:prstGeom prst="rect">
            <a:avLst/>
          </a:prstGeom>
        </p:spPr>
        <p:txBody>
          <a:bodyPr vert="horz" lIns="0" tIns="0" rIns="0" bIns="0" anchor="t" anchorCtr="0">
            <a:spAutoFit/>
          </a:bodyPr>
          <a:lstStyle>
            <a:lvl1pPr algn="l" rtl="0" eaLnBrk="1" fontAlgn="base" hangingPunct="1">
              <a:lnSpc>
                <a:spcPct val="90000"/>
              </a:lnSpc>
              <a:spcBef>
                <a:spcPct val="0"/>
              </a:spcBef>
              <a:spcAft>
                <a:spcPct val="0"/>
              </a:spcAft>
              <a:defRPr lang="en-US" sz="2400" b="1" kern="1200" dirty="0">
                <a:solidFill>
                  <a:schemeClr val="tx2"/>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000">
                <a:solidFill>
                  <a:schemeClr val="tx2"/>
                </a:solidFill>
                <a:latin typeface="Arial" charset="0"/>
                <a:ea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defRPr>
            </a:lvl9pPr>
          </a:lstStyle>
          <a:p>
            <a:pPr defTabSz="914400">
              <a:lnSpc>
                <a:spcPct val="100000"/>
              </a:lnSpc>
            </a:pPr>
            <a:r>
              <a:rPr lang="en-GB" sz="1800" b="0" dirty="0" smtClean="0">
                <a:solidFill>
                  <a:srgbClr val="415464"/>
                </a:solidFill>
                <a:latin typeface="Arial"/>
              </a:rPr>
              <a:t>In anticipation of higher rates the USD has strengthened and credit spreads </a:t>
            </a:r>
            <a:br>
              <a:rPr lang="en-GB" sz="1800" b="0" dirty="0" smtClean="0">
                <a:solidFill>
                  <a:srgbClr val="415464"/>
                </a:solidFill>
                <a:latin typeface="Arial"/>
              </a:rPr>
            </a:br>
            <a:r>
              <a:rPr lang="en-GB" sz="1800" b="0" dirty="0" smtClean="0">
                <a:solidFill>
                  <a:srgbClr val="415464"/>
                </a:solidFill>
                <a:latin typeface="Arial"/>
              </a:rPr>
              <a:t>have risen, contributing to tighter financial conditions.</a:t>
            </a:r>
            <a:endParaRPr lang="en-GB" sz="1800" b="0" dirty="0">
              <a:solidFill>
                <a:srgbClr val="415464"/>
              </a:solidFill>
              <a:latin typeface="Arial"/>
            </a:endParaRPr>
          </a:p>
        </p:txBody>
      </p:sp>
      <p:graphicFrame>
        <p:nvGraphicFramePr>
          <p:cNvPr id="12" name="Chart 11"/>
          <p:cNvGraphicFramePr/>
          <p:nvPr>
            <p:extLst>
              <p:ext uri="{D42A27DB-BD31-4B8C-83A1-F6EECF244321}">
                <p14:modId xmlns:p14="http://schemas.microsoft.com/office/powerpoint/2010/main" val="2385991849"/>
              </p:ext>
            </p:extLst>
          </p:nvPr>
        </p:nvGraphicFramePr>
        <p:xfrm>
          <a:off x="464392" y="1925053"/>
          <a:ext cx="3959936" cy="3515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extLst>
              <p:ext uri="{D42A27DB-BD31-4B8C-83A1-F6EECF244321}">
                <p14:modId xmlns:p14="http://schemas.microsoft.com/office/powerpoint/2010/main" val="2754659945"/>
              </p:ext>
            </p:extLst>
          </p:nvPr>
        </p:nvGraphicFramePr>
        <p:xfrm>
          <a:off x="4715924" y="1925053"/>
          <a:ext cx="3959936" cy="3515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8367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467992" y="6056903"/>
            <a:ext cx="8200668" cy="127000"/>
          </a:xfrm>
        </p:spPr>
        <p:txBody>
          <a:bodyPr lIns="0" tIns="0" rIns="0" bIns="0" anchor="b">
            <a:spAutoFit/>
          </a:bodyPr>
          <a:lstStyle/>
          <a:p>
            <a:r>
              <a:rPr lang="en-GB" dirty="0">
                <a:latin typeface="Arial"/>
              </a:rPr>
              <a:t>Source: Fidelity International, December 2015</a:t>
            </a:r>
            <a:endParaRPr lang="en-US" dirty="0">
              <a:latin typeface="Arial"/>
            </a:endParaRPr>
          </a:p>
        </p:txBody>
      </p:sp>
      <p:sp>
        <p:nvSpPr>
          <p:cNvPr id="5" name="Title 4"/>
          <p:cNvSpPr>
            <a:spLocks noGrp="1"/>
          </p:cNvSpPr>
          <p:nvPr>
            <p:ph type="title"/>
          </p:nvPr>
        </p:nvSpPr>
        <p:spPr>
          <a:xfrm>
            <a:off x="478971" y="353674"/>
            <a:ext cx="8207867" cy="691189"/>
          </a:xfrm>
        </p:spPr>
        <p:txBody>
          <a:bodyPr lIns="0" tIns="0" rIns="0" bIns="0" anchor="b">
            <a:spAutoFit/>
          </a:bodyPr>
          <a:lstStyle/>
          <a:p>
            <a:r>
              <a:rPr lang="en-US" dirty="0" smtClean="0">
                <a:latin typeface="Arial"/>
              </a:rPr>
              <a:t>Previous tightening cycles have not prevented a positive performance from equities </a:t>
            </a:r>
            <a:endParaRPr lang="en-US" dirty="0">
              <a:latin typeface="Arial"/>
            </a:endParaRPr>
          </a:p>
        </p:txBody>
      </p:sp>
      <p:sp>
        <p:nvSpPr>
          <p:cNvPr id="6" name="Text Placeholder 5"/>
          <p:cNvSpPr>
            <a:spLocks noGrp="1"/>
          </p:cNvSpPr>
          <p:nvPr>
            <p:ph type="body" sz="quarter" idx="11"/>
          </p:nvPr>
        </p:nvSpPr>
        <p:spPr>
          <a:xfrm>
            <a:off x="467992" y="1290579"/>
            <a:ext cx="8200668" cy="215444"/>
          </a:xfrm>
        </p:spPr>
        <p:txBody>
          <a:bodyPr lIns="0" tIns="0" rIns="0" bIns="0" anchor="t">
            <a:spAutoFit/>
          </a:bodyPr>
          <a:lstStyle/>
          <a:p>
            <a:pPr>
              <a:spcBef>
                <a:spcPts val="0"/>
              </a:spcBef>
              <a:spcAft>
                <a:spcPts val="0"/>
              </a:spcAft>
            </a:pPr>
            <a:r>
              <a:rPr lang="en-US" dirty="0" smtClean="0">
                <a:latin typeface="Arial"/>
              </a:rPr>
              <a:t>S&amp;P </a:t>
            </a:r>
            <a:r>
              <a:rPr lang="en-US" dirty="0">
                <a:latin typeface="Arial"/>
              </a:rPr>
              <a:t>500 performance during periods of rising US interest </a:t>
            </a:r>
            <a:r>
              <a:rPr lang="en-US" dirty="0" smtClean="0">
                <a:latin typeface="Arial"/>
              </a:rPr>
              <a:t>rates</a:t>
            </a:r>
            <a:endParaRPr lang="en-US" dirty="0">
              <a:latin typeface="Arial"/>
            </a:endParaRPr>
          </a:p>
        </p:txBody>
      </p:sp>
      <p:pic>
        <p:nvPicPr>
          <p:cNvPr id="7" name="Picture 6"/>
          <p:cNvPicPr/>
          <p:nvPr/>
        </p:nvPicPr>
        <p:blipFill>
          <a:blip r:embed="rId2" cstate="print"/>
          <a:srcRect/>
          <a:stretch>
            <a:fillRect/>
          </a:stretch>
        </p:blipFill>
        <p:spPr bwMode="auto">
          <a:xfrm>
            <a:off x="478971" y="1780673"/>
            <a:ext cx="8175172" cy="3977870"/>
          </a:xfrm>
          <a:prstGeom prst="rect">
            <a:avLst/>
          </a:prstGeom>
          <a:noFill/>
          <a:ln w="9525">
            <a:noFill/>
            <a:miter lim="800000"/>
            <a:headEnd/>
            <a:tailEnd/>
          </a:ln>
        </p:spPr>
      </p:pic>
    </p:spTree>
    <p:extLst>
      <p:ext uri="{BB962C8B-B14F-4D97-AF65-F5344CB8AC3E}">
        <p14:creationId xmlns:p14="http://schemas.microsoft.com/office/powerpoint/2010/main" val="1994158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7992" y="25200"/>
            <a:ext cx="8207867" cy="691189"/>
          </a:xfrm>
        </p:spPr>
        <p:txBody>
          <a:bodyPr lIns="0" tIns="0" rIns="0" bIns="0" anchor="b">
            <a:spAutoFit/>
          </a:bodyPr>
          <a:lstStyle/>
          <a:p>
            <a:r>
              <a:rPr lang="en-GB" altLang="en-US" dirty="0" smtClean="0">
                <a:latin typeface="Arial"/>
              </a:rPr>
              <a:t>Investment </a:t>
            </a:r>
            <a:r>
              <a:rPr lang="en-GB" altLang="en-US" dirty="0">
                <a:latin typeface="Arial"/>
              </a:rPr>
              <a:t>team comments</a:t>
            </a:r>
            <a:endParaRPr lang="en-US" dirty="0">
              <a:latin typeface="Arial"/>
            </a:endParaRPr>
          </a:p>
        </p:txBody>
      </p:sp>
      <p:graphicFrame>
        <p:nvGraphicFramePr>
          <p:cNvPr id="19" name="Table 18"/>
          <p:cNvGraphicFramePr>
            <a:graphicFrameLocks noGrp="1"/>
          </p:cNvGraphicFramePr>
          <p:nvPr>
            <p:extLst>
              <p:ext uri="{D42A27DB-BD31-4B8C-83A1-F6EECF244321}">
                <p14:modId xmlns:p14="http://schemas.microsoft.com/office/powerpoint/2010/main" val="3995959975"/>
              </p:ext>
            </p:extLst>
          </p:nvPr>
        </p:nvGraphicFramePr>
        <p:xfrm>
          <a:off x="460280" y="1145219"/>
          <a:ext cx="7930032" cy="3349698"/>
        </p:xfrm>
        <a:graphic>
          <a:graphicData uri="http://schemas.openxmlformats.org/drawingml/2006/table">
            <a:tbl>
              <a:tblPr firstRow="1" bandRow="1">
                <a:tableStyleId>{2D5ABB26-0587-4C30-8999-92F81FD0307C}</a:tableStyleId>
              </a:tblPr>
              <a:tblGrid>
                <a:gridCol w="7930032"/>
              </a:tblGrid>
              <a:tr h="367200">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GB" altLang="en-US" sz="1200" b="1" kern="1200" baseline="0" dirty="0" smtClean="0">
                          <a:solidFill>
                            <a:schemeClr val="bg1"/>
                          </a:solidFill>
                          <a:latin typeface="+mn-lt"/>
                          <a:ea typeface="+mn-ea"/>
                          <a:cs typeface="+mn-cs"/>
                        </a:rPr>
                        <a:t>Dominic Rossi, Global CIO Equities</a:t>
                      </a:r>
                      <a:endPar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endParaRPr>
                    </a:p>
                  </a:txBody>
                  <a:tcPr marL="72000" marR="72000" marT="72000" marB="72000" anchor="ctr">
                    <a:solidFill>
                      <a:schemeClr val="tx2"/>
                    </a:solidFill>
                  </a:tcPr>
                </a:tc>
              </a:tr>
              <a:tr h="360849">
                <a:tc>
                  <a:txBody>
                    <a:bodyPr/>
                    <a:lstStyle/>
                    <a:p>
                      <a:pPr marL="0" indent="0">
                        <a:spcBef>
                          <a:spcPts val="300"/>
                        </a:spcBef>
                        <a:buNone/>
                      </a:pPr>
                      <a:r>
                        <a:rPr lang="en-GB" sz="1200" b="1" dirty="0" smtClean="0">
                          <a:latin typeface="Arial" panose="020B0604020202020204" pitchFamily="34" charset="0"/>
                          <a:cs typeface="Arial" panose="020B0604020202020204" pitchFamily="34" charset="0"/>
                        </a:rPr>
                        <a:t>“</a:t>
                      </a:r>
                      <a:r>
                        <a:rPr lang="en-GB" sz="1200" b="1" dirty="0" smtClean="0"/>
                        <a:t>The strength of the domestic economy leaves the US equity market better placed to cope with tighter monetary policy than other markets. This means that in US dollar terms, we can continue to expect the US market to outperform.</a:t>
                      </a:r>
                      <a:r>
                        <a:rPr lang="en-GB" sz="1200" b="1" dirty="0" smtClean="0">
                          <a:latin typeface="Arial" panose="020B0604020202020204" pitchFamily="34" charset="0"/>
                          <a:cs typeface="Arial" panose="020B0604020202020204" pitchFamily="34" charset="0"/>
                        </a:rPr>
                        <a:t>”</a:t>
                      </a:r>
                      <a:endParaRPr lang="en-GB" altLang="en-US" sz="1200" kern="1200" dirty="0" smtClean="0">
                        <a:solidFill>
                          <a:schemeClr val="tx1"/>
                        </a:solidFill>
                        <a:latin typeface="+mn-lt"/>
                        <a:ea typeface="+mn-ea"/>
                        <a:cs typeface="+mn-cs"/>
                      </a:endParaRPr>
                    </a:p>
                  </a:txBody>
                  <a:tcPr marL="72000" marR="72000" marT="72000" marB="72000" anchor="ctr"/>
                </a:tc>
              </a:tr>
              <a:tr h="360849">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bg1"/>
                          </a:solidFill>
                          <a:latin typeface="+mn-lt"/>
                          <a:ea typeface="+mn-ea"/>
                          <a:cs typeface="+mn-cs"/>
                        </a:rPr>
                        <a:t>Matthew Sutherland, Head of Product Management, Asia</a:t>
                      </a:r>
                      <a:endPar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endParaRPr>
                    </a:p>
                  </a:txBody>
                  <a:tcPr marL="72000" marR="72000" marT="72000" marB="72000" anchor="ctr">
                    <a:solidFill>
                      <a:srgbClr val="0A4D80"/>
                    </a:solidFill>
                  </a:tcPr>
                </a:tc>
              </a:tr>
              <a:tr h="360849">
                <a:tc>
                  <a:txBody>
                    <a:bodyPr/>
                    <a:lstStyle/>
                    <a:p>
                      <a:pPr marL="0" indent="0">
                        <a:spcBef>
                          <a:spcPts val="300"/>
                        </a:spcBef>
                        <a:buNone/>
                      </a:pPr>
                      <a:r>
                        <a:rPr lang="en-GB" sz="1200" b="1" dirty="0" smtClean="0">
                          <a:latin typeface="Arial" panose="020B0604020202020204" pitchFamily="34" charset="0"/>
                          <a:cs typeface="Arial" panose="020B0604020202020204" pitchFamily="34" charset="0"/>
                        </a:rPr>
                        <a:t>“</a:t>
                      </a:r>
                      <a:r>
                        <a:rPr lang="en-US" sz="1200" b="1" dirty="0" smtClean="0"/>
                        <a:t>Asian emerging</a:t>
                      </a:r>
                      <a:r>
                        <a:rPr lang="en-US" sz="1200" b="1" baseline="0" dirty="0" smtClean="0"/>
                        <a:t> </a:t>
                      </a:r>
                      <a:r>
                        <a:rPr lang="en-US" sz="1200" b="1" dirty="0" smtClean="0"/>
                        <a:t>markets, generally speaking, have some good defensive qualities. Aside from the fact that most are commodity importers, these qualities include current account surpluses, high foreign exchange reserves, low levels of foreign debt, and a recognition of the need for reform. That background, and the fact that this rate hike has been so widely discussed and anticipated, makes it very unlikely there will be any significant adverse impact to Asian markets.</a:t>
                      </a:r>
                      <a:r>
                        <a:rPr lang="en-GB" sz="1200" b="1" dirty="0" smtClean="0">
                          <a:latin typeface="Arial" panose="020B0604020202020204" pitchFamily="34" charset="0"/>
                          <a:cs typeface="Arial" panose="020B0604020202020204" pitchFamily="34" charset="0"/>
                        </a:rPr>
                        <a:t>”</a:t>
                      </a:r>
                      <a:endParaRPr lang="en-GB" altLang="en-US" sz="1200" kern="1200" dirty="0" smtClean="0">
                        <a:solidFill>
                          <a:schemeClr val="tx1"/>
                        </a:solidFill>
                        <a:latin typeface="+mn-lt"/>
                        <a:ea typeface="+mn-ea"/>
                        <a:cs typeface="+mn-cs"/>
                      </a:endParaRPr>
                    </a:p>
                  </a:txBody>
                  <a:tcPr marL="72000" marR="72000" marT="72000" marB="72000" anchor="ctr"/>
                </a:tc>
              </a:tr>
              <a:tr h="360849">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bg1"/>
                          </a:solidFill>
                          <a:latin typeface="+mn-lt"/>
                          <a:ea typeface="+mn-ea"/>
                          <a:cs typeface="+mn-cs"/>
                        </a:rPr>
                        <a:t>Daniel Roberts, Portfolio Manager,  Equity Income</a:t>
                      </a:r>
                      <a:endPar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endParaRPr>
                    </a:p>
                  </a:txBody>
                  <a:tcPr marL="72000" marR="72000" marT="72000" marB="72000" anchor="ctr">
                    <a:solidFill>
                      <a:schemeClr val="tx2"/>
                    </a:solidFill>
                  </a:tcPr>
                </a:tc>
              </a:tr>
              <a:tr h="360849">
                <a:tc>
                  <a:txBody>
                    <a:bodyPr/>
                    <a:lstStyle/>
                    <a:p>
                      <a:pPr>
                        <a:spcBef>
                          <a:spcPts val="300"/>
                        </a:spcBef>
                      </a:pPr>
                      <a:r>
                        <a:rPr lang="en-GB" sz="1200" b="1" dirty="0" smtClean="0">
                          <a:latin typeface="Arial" panose="020B0604020202020204" pitchFamily="34" charset="0"/>
                          <a:cs typeface="Arial" panose="020B0604020202020204" pitchFamily="34" charset="0"/>
                        </a:rPr>
                        <a:t>“</a:t>
                      </a:r>
                      <a:r>
                        <a:rPr lang="en-GB" sz="1200" b="1" dirty="0" smtClean="0"/>
                        <a:t>Given the amount of debt in the world, the peak in interest rates is likely to be lower than the peaks seen in previous rate hike cycles.</a:t>
                      </a:r>
                      <a:r>
                        <a:rPr lang="en-GB" sz="1200" b="1" dirty="0" smtClean="0">
                          <a:latin typeface="Arial" panose="020B0604020202020204" pitchFamily="34" charset="0"/>
                          <a:cs typeface="Arial" panose="020B0604020202020204" pitchFamily="34" charset="0"/>
                        </a:rPr>
                        <a:t>”</a:t>
                      </a:r>
                      <a:r>
                        <a:rPr lang="en-GB" sz="1200" b="1" kern="1200" dirty="0" smtClean="0">
                          <a:solidFill>
                            <a:schemeClr val="tx1"/>
                          </a:solidFill>
                          <a:effectLst/>
                          <a:latin typeface="+mn-lt"/>
                          <a:ea typeface="+mn-ea"/>
                          <a:cs typeface="+mn-cs"/>
                        </a:rPr>
                        <a:t> </a:t>
                      </a:r>
                      <a:endParaRPr lang="en-GB" altLang="en-US" sz="1200" kern="1200" dirty="0" smtClean="0">
                        <a:solidFill>
                          <a:schemeClr val="tx1"/>
                        </a:solidFill>
                        <a:latin typeface="+mn-lt"/>
                        <a:ea typeface="+mn-ea"/>
                        <a:cs typeface="+mn-cs"/>
                      </a:endParaRPr>
                    </a:p>
                  </a:txBody>
                  <a:tcPr marL="72000" marR="72000" marT="72000" marB="72000" anchor="ctr"/>
                </a:tc>
              </a:tr>
            </a:tbl>
          </a:graphicData>
        </a:graphic>
      </p:graphicFrame>
    </p:spTree>
    <p:extLst>
      <p:ext uri="{BB962C8B-B14F-4D97-AF65-F5344CB8AC3E}">
        <p14:creationId xmlns:p14="http://schemas.microsoft.com/office/powerpoint/2010/main" val="2313846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7992" y="25200"/>
            <a:ext cx="8207867" cy="691189"/>
          </a:xfrm>
        </p:spPr>
        <p:txBody>
          <a:bodyPr lIns="0" tIns="0" rIns="0" bIns="0" anchor="b">
            <a:spAutoFit/>
          </a:bodyPr>
          <a:lstStyle/>
          <a:p>
            <a:r>
              <a:rPr lang="en-GB" altLang="en-US" dirty="0" smtClean="0">
                <a:latin typeface="Arial"/>
              </a:rPr>
              <a:t>Investment </a:t>
            </a:r>
            <a:r>
              <a:rPr lang="en-GB" altLang="en-US" dirty="0">
                <a:latin typeface="Arial"/>
              </a:rPr>
              <a:t>team comments</a:t>
            </a:r>
            <a:endParaRPr lang="en-US" dirty="0">
              <a:latin typeface="Arial"/>
            </a:endParaRPr>
          </a:p>
        </p:txBody>
      </p:sp>
      <p:graphicFrame>
        <p:nvGraphicFramePr>
          <p:cNvPr id="19" name="Table 18"/>
          <p:cNvGraphicFramePr>
            <a:graphicFrameLocks noGrp="1"/>
          </p:cNvGraphicFramePr>
          <p:nvPr>
            <p:extLst>
              <p:ext uri="{D42A27DB-BD31-4B8C-83A1-F6EECF244321}">
                <p14:modId xmlns:p14="http://schemas.microsoft.com/office/powerpoint/2010/main" val="1051485685"/>
              </p:ext>
            </p:extLst>
          </p:nvPr>
        </p:nvGraphicFramePr>
        <p:xfrm>
          <a:off x="460280" y="1141735"/>
          <a:ext cx="7930032" cy="3734460"/>
        </p:xfrm>
        <a:graphic>
          <a:graphicData uri="http://schemas.openxmlformats.org/drawingml/2006/table">
            <a:tbl>
              <a:tblPr firstRow="1" bandRow="1">
                <a:tableStyleId>{2D5ABB26-0587-4C30-8999-92F81FD0307C}</a:tableStyleId>
              </a:tblPr>
              <a:tblGrid>
                <a:gridCol w="7930032"/>
              </a:tblGrid>
              <a:tr h="367200">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GB" altLang="en-US" sz="1200" b="1" kern="1200" dirty="0" smtClean="0">
                          <a:solidFill>
                            <a:schemeClr val="bg1"/>
                          </a:solidFill>
                          <a:latin typeface="+mn-lt"/>
                          <a:ea typeface="+mn-ea"/>
                          <a:cs typeface="+mn-cs"/>
                        </a:rPr>
                        <a:t>Stephanie Sutton, Investment Director, US Equities</a:t>
                      </a:r>
                      <a:endPar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endParaRPr>
                    </a:p>
                  </a:txBody>
                  <a:tcPr marL="72000" marR="72000" marT="72000" marB="72000" anchor="ctr">
                    <a:solidFill>
                      <a:srgbClr val="0A4D80"/>
                    </a:solidFill>
                  </a:tcPr>
                </a:tc>
              </a:tr>
              <a:tr h="2394305">
                <a:tc>
                  <a:txBody>
                    <a:bodyPr/>
                    <a:lstStyle/>
                    <a:p>
                      <a:pPr marL="0" marR="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tx1"/>
                          </a:solidFill>
                          <a:effectLst/>
                          <a:latin typeface="+mn-lt"/>
                          <a:ea typeface="+mn-ea"/>
                          <a:cs typeface="+mn-cs"/>
                        </a:rPr>
                        <a:t>“Investment commentators had been earnestly debating the likely timing of the first US policy rate hike from virtually zero for several years now. However, each time an increase appeared imminent, expectations had been dashed owing to either weak economic data or events, such as the recent China-related market volatility. </a:t>
                      </a:r>
                    </a:p>
                    <a:p>
                      <a:pPr marL="0" marR="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tx1"/>
                          </a:solidFill>
                          <a:effectLst/>
                          <a:latin typeface="+mn-lt"/>
                          <a:ea typeface="+mn-ea"/>
                          <a:cs typeface="+mn-cs"/>
                        </a:rPr>
                        <a:t>However, this time around economic data and global conditions were supportive enough to allow the Fed to initiate its first interest rate hike in almost a decade. With the first rate hike now behind the market, the focus will turn to the pace of further rate hikes. Whilst gradual rate increases have been priced in, any acceleration in the pace might create uncertainty and volatility. </a:t>
                      </a:r>
                    </a:p>
                    <a:p>
                      <a:pPr marL="0" marR="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tx1"/>
                          </a:solidFill>
                          <a:effectLst/>
                          <a:latin typeface="+mn-lt"/>
                          <a:ea typeface="+mn-ea"/>
                          <a:cs typeface="+mn-cs"/>
                        </a:rPr>
                        <a:t>Further, whilst the hike in itself acknowledges the good health of the US economy, it certainly increases the debt burden on both households and companies. Thankfully, there is little risk of payment shocks or greater defaults post lift-off as the bulk of household and non-financial corporate debt is in fixed rate loans. To illustrate, approximately 90% of US mortgage debt is locked into fixed rates and the modest monetary tightening will not have a major impact. </a:t>
                      </a:r>
                    </a:p>
                    <a:p>
                      <a:pPr marL="0" marR="0" indent="0" algn="l" defTabSz="914400" rtl="0" eaLnBrk="1" fontAlgn="auto" latinLnBrk="0" hangingPunct="1">
                        <a:lnSpc>
                          <a:spcPct val="100000"/>
                        </a:lnSpc>
                        <a:spcBef>
                          <a:spcPts val="300"/>
                        </a:spcBef>
                        <a:spcAft>
                          <a:spcPts val="0"/>
                        </a:spcAft>
                        <a:buClrTx/>
                        <a:buSzTx/>
                        <a:buFontTx/>
                        <a:buNone/>
                        <a:tabLst/>
                        <a:defRPr/>
                      </a:pPr>
                      <a:r>
                        <a:rPr lang="en-GB" sz="1200" b="1" kern="1200" dirty="0" smtClean="0">
                          <a:solidFill>
                            <a:schemeClr val="tx1"/>
                          </a:solidFill>
                          <a:effectLst/>
                          <a:latin typeface="+mn-lt"/>
                          <a:ea typeface="+mn-ea"/>
                          <a:cs typeface="+mn-cs"/>
                        </a:rPr>
                        <a:t>Despite this, the two possible areas of concern include student debt and subprime auto loans as these loans have witnessed high delinquency rates rise in the recent past. However, increased delinquency in these two areas does not really threaten the financial stability of the economy. In addition, a strengthening economy and job growth will help debtors to service these loans.”</a:t>
                      </a:r>
                      <a:endParaRPr lang="en-GB" altLang="en-US" sz="1200" kern="1200" dirty="0" smtClean="0">
                        <a:solidFill>
                          <a:schemeClr val="tx1"/>
                        </a:solidFill>
                        <a:latin typeface="+mn-lt"/>
                        <a:ea typeface="+mn-ea"/>
                        <a:cs typeface="+mn-cs"/>
                      </a:endParaRPr>
                    </a:p>
                  </a:txBody>
                  <a:tcPr marL="72000" marR="72000" marT="72000" marB="72000" anchor="ctr"/>
                </a:tc>
              </a:tr>
            </a:tbl>
          </a:graphicData>
        </a:graphic>
      </p:graphicFrame>
    </p:spTree>
    <p:extLst>
      <p:ext uri="{BB962C8B-B14F-4D97-AF65-F5344CB8AC3E}">
        <p14:creationId xmlns:p14="http://schemas.microsoft.com/office/powerpoint/2010/main" val="2820876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7992" y="25200"/>
            <a:ext cx="8207867" cy="691189"/>
          </a:xfrm>
        </p:spPr>
        <p:txBody>
          <a:bodyPr lIns="0" tIns="0" rIns="0" bIns="0" anchor="b">
            <a:spAutoFit/>
          </a:bodyPr>
          <a:lstStyle/>
          <a:p>
            <a:r>
              <a:rPr lang="en-GB" altLang="en-US" dirty="0" smtClean="0">
                <a:latin typeface="Arial"/>
              </a:rPr>
              <a:t>Investment </a:t>
            </a:r>
            <a:r>
              <a:rPr lang="en-GB" altLang="en-US" dirty="0">
                <a:latin typeface="Arial"/>
              </a:rPr>
              <a:t>team comments</a:t>
            </a:r>
            <a:endParaRPr lang="en-US" dirty="0">
              <a:latin typeface="Arial"/>
            </a:endParaRPr>
          </a:p>
        </p:txBody>
      </p:sp>
      <p:graphicFrame>
        <p:nvGraphicFramePr>
          <p:cNvPr id="19" name="Table 18"/>
          <p:cNvGraphicFramePr>
            <a:graphicFrameLocks noGrp="1"/>
          </p:cNvGraphicFramePr>
          <p:nvPr>
            <p:extLst>
              <p:ext uri="{D42A27DB-BD31-4B8C-83A1-F6EECF244321}">
                <p14:modId xmlns:p14="http://schemas.microsoft.com/office/powerpoint/2010/main" val="27191789"/>
              </p:ext>
            </p:extLst>
          </p:nvPr>
        </p:nvGraphicFramePr>
        <p:xfrm>
          <a:off x="462522" y="1145219"/>
          <a:ext cx="7930032" cy="3657667"/>
        </p:xfrm>
        <a:graphic>
          <a:graphicData uri="http://schemas.openxmlformats.org/drawingml/2006/table">
            <a:tbl>
              <a:tblPr firstRow="1" bandRow="1">
                <a:tableStyleId>{2D5ABB26-0587-4C30-8999-92F81FD0307C}</a:tableStyleId>
              </a:tblPr>
              <a:tblGrid>
                <a:gridCol w="7930032"/>
              </a:tblGrid>
              <a:tr h="365947">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rPr>
                        <a:t>Kevin </a:t>
                      </a:r>
                      <a:r>
                        <a:rPr kumimoji="0" lang="en-GB" sz="1200" b="1" i="0" u="none" strike="noStrike" cap="none" normalizeH="0" baseline="0" dirty="0" err="1" smtClean="0">
                          <a:ln>
                            <a:noFill/>
                          </a:ln>
                          <a:solidFill>
                            <a:schemeClr val="bg1"/>
                          </a:solidFill>
                          <a:effectLst/>
                          <a:latin typeface="Arial" charset="0"/>
                          <a:ea typeface="Arial Unicode MS" pitchFamily="34" charset="-128"/>
                          <a:cs typeface="Arial Unicode MS" pitchFamily="34" charset="-128"/>
                        </a:rPr>
                        <a:t>O’Nolan</a:t>
                      </a:r>
                      <a:r>
                        <a:rPr kumimoji="0" lang="en-GB" sz="1200" b="1" i="0" u="none" strike="noStrike" cap="none" normalizeH="0" baseline="0" dirty="0" smtClean="0">
                          <a:ln>
                            <a:noFill/>
                          </a:ln>
                          <a:solidFill>
                            <a:schemeClr val="bg1"/>
                          </a:solidFill>
                          <a:effectLst/>
                          <a:latin typeface="Arial" charset="0"/>
                          <a:ea typeface="Arial Unicode MS" pitchFamily="34" charset="-128"/>
                          <a:cs typeface="Arial Unicode MS" pitchFamily="34" charset="-128"/>
                        </a:rPr>
                        <a:t>, Portfolio Manager, Fidelity Solutions</a:t>
                      </a:r>
                    </a:p>
                  </a:txBody>
                  <a:tcPr marL="72000" marR="72000" marT="72000" marB="72000" anchor="ctr">
                    <a:solidFill>
                      <a:schemeClr val="accent1"/>
                    </a:solidFill>
                  </a:tcPr>
                </a:tc>
              </a:tr>
              <a:tr h="360849">
                <a:tc>
                  <a:txBody>
                    <a:bodyPr/>
                    <a:lstStyle/>
                    <a:p>
                      <a:pPr>
                        <a:spcBef>
                          <a:spcPts val="300"/>
                        </a:spcBef>
                      </a:pPr>
                      <a:r>
                        <a:rPr lang="en-GB" sz="1200" b="1" kern="1200" dirty="0" smtClean="0">
                          <a:solidFill>
                            <a:schemeClr val="tx1"/>
                          </a:solidFill>
                          <a:effectLst/>
                          <a:latin typeface="+mn-lt"/>
                          <a:ea typeface="+mn-ea"/>
                          <a:cs typeface="+mn-cs"/>
                        </a:rPr>
                        <a:t>“</a:t>
                      </a:r>
                      <a:r>
                        <a:rPr lang="en-GB" altLang="en-US" sz="1200" b="1" kern="1200" dirty="0" smtClean="0">
                          <a:solidFill>
                            <a:schemeClr val="tx1"/>
                          </a:solidFill>
                          <a:latin typeface="+mn-lt"/>
                          <a:ea typeface="+mn-ea"/>
                          <a:cs typeface="+mn-cs"/>
                        </a:rPr>
                        <a:t>Today’s rate rise is significant </a:t>
                      </a:r>
                      <a:r>
                        <a:rPr lang="en-GB" sz="1200" b="1" kern="1200" dirty="0" smtClean="0">
                          <a:solidFill>
                            <a:schemeClr val="tx1"/>
                          </a:solidFill>
                          <a:effectLst/>
                          <a:latin typeface="+mn-lt"/>
                          <a:ea typeface="+mn-ea"/>
                          <a:cs typeface="+mn-cs"/>
                        </a:rPr>
                        <a:t>not for its direct impact on the economy but because it marks the start of the first tightening cycle for almost ten years. The outlook for investors over the next twelve months will depend on the pace of tightening.</a:t>
                      </a:r>
                    </a:p>
                    <a:p>
                      <a:pPr>
                        <a:spcBef>
                          <a:spcPts val="300"/>
                        </a:spcBef>
                      </a:pPr>
                      <a:r>
                        <a:rPr lang="en-GB" sz="1200" b="1" kern="1200" dirty="0" smtClean="0">
                          <a:solidFill>
                            <a:schemeClr val="tx1"/>
                          </a:solidFill>
                          <a:effectLst/>
                          <a:latin typeface="+mn-lt"/>
                          <a:ea typeface="+mn-ea"/>
                          <a:cs typeface="+mn-cs"/>
                        </a:rPr>
                        <a:t>I think a faster hiking timeline than anticipated is a real possibility in 2016, with the Fed having already come close to fulfilling its dual mandate. If this is the case, we could see a further strengthening of the dollar, with knock on impacts for emerging markets, commodities and US earnings.”</a:t>
                      </a:r>
                      <a:endParaRPr lang="en-GB" altLang="en-US" sz="1200" kern="1200" dirty="0" smtClean="0">
                        <a:solidFill>
                          <a:schemeClr val="tx1"/>
                        </a:solidFill>
                        <a:latin typeface="+mn-lt"/>
                        <a:ea typeface="+mn-ea"/>
                        <a:cs typeface="+mn-cs"/>
                      </a:endParaRPr>
                    </a:p>
                  </a:txBody>
                  <a:tcPr marL="72000" marR="72000" marT="72000" marB="72000" anchor="ctr"/>
                </a:tc>
              </a:tr>
              <a:tr h="367200">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GB" altLang="en-US" sz="1200" b="1" kern="1200" dirty="0" smtClean="0">
                          <a:solidFill>
                            <a:schemeClr val="bg1"/>
                          </a:solidFill>
                          <a:latin typeface="+mn-lt"/>
                          <a:ea typeface="+mn-ea"/>
                          <a:cs typeface="+mn-cs"/>
                        </a:rPr>
                        <a:t>Nick Peters,</a:t>
                      </a:r>
                      <a:r>
                        <a:rPr lang="en-GB" altLang="en-US" sz="1200" b="1" kern="1200" baseline="0" dirty="0" smtClean="0">
                          <a:solidFill>
                            <a:schemeClr val="bg1"/>
                          </a:solidFill>
                          <a:latin typeface="+mn-lt"/>
                          <a:ea typeface="+mn-ea"/>
                          <a:cs typeface="+mn-cs"/>
                        </a:rPr>
                        <a:t> Portfolio Manager, Fidelity Solutions</a:t>
                      </a:r>
                    </a:p>
                  </a:txBody>
                  <a:tcPr marL="72000" marR="72000" marT="72000" marB="72000" anchor="ctr">
                    <a:solidFill>
                      <a:srgbClr val="0A4D80"/>
                    </a:solidFill>
                  </a:tcPr>
                </a:tc>
              </a:tr>
              <a:tr h="360849">
                <a:tc>
                  <a:txBody>
                    <a:bodyPr/>
                    <a:lstStyle/>
                    <a:p>
                      <a:pPr>
                        <a:lnSpc>
                          <a:spcPct val="100000"/>
                        </a:lnSpc>
                        <a:spcBef>
                          <a:spcPts val="300"/>
                        </a:spcBef>
                      </a:pPr>
                      <a:r>
                        <a:rPr lang="en-GB" sz="1200" b="1" kern="1200" dirty="0" smtClean="0">
                          <a:solidFill>
                            <a:schemeClr val="tx1"/>
                          </a:solidFill>
                          <a:latin typeface="Arial" panose="020B0604020202020204" pitchFamily="34" charset="0"/>
                          <a:ea typeface="+mn-ea"/>
                          <a:cs typeface="Arial" panose="020B0604020202020204" pitchFamily="34" charset="0"/>
                        </a:rPr>
                        <a:t>“</a:t>
                      </a:r>
                      <a:r>
                        <a:rPr lang="en-GB" sz="1200" b="1" dirty="0" smtClean="0"/>
                        <a:t>The Fed could hardly be accused of surprising people with this rate rise. Market expectations for a hike were in excess of 75%, with the robust December jobs report having entrenched predictions for a rise this month. </a:t>
                      </a:r>
                    </a:p>
                    <a:p>
                      <a:pPr>
                        <a:lnSpc>
                          <a:spcPct val="100000"/>
                        </a:lnSpc>
                        <a:spcBef>
                          <a:spcPts val="300"/>
                        </a:spcBef>
                      </a:pPr>
                      <a:r>
                        <a:rPr lang="en-GB" sz="1200" b="1" dirty="0" smtClean="0"/>
                        <a:t>This is ultimately a vote of confidence in the US and its continuing economic expansion. Over the next few months, the Fed will be watching to see how the economy (and markets) react to this rise. Crucial to the outlook will be how the US dollar responds, with many expecting higher interest rates to lead to further dollar strength. However, if we see only a few (i.e. two) hikes in 2016, my contrarian call would actually be for a slightly weaker dollar in 2016</a:t>
                      </a:r>
                      <a:r>
                        <a:rPr lang="en-GB" sz="1200" dirty="0" smtClean="0"/>
                        <a:t>.</a:t>
                      </a:r>
                      <a:r>
                        <a:rPr lang="en-GB" sz="1200" b="1" dirty="0" smtClean="0">
                          <a:latin typeface="Arial" panose="020B0604020202020204" pitchFamily="34" charset="0"/>
                          <a:cs typeface="Arial" panose="020B0604020202020204" pitchFamily="34" charset="0"/>
                        </a:rPr>
                        <a:t>”</a:t>
                      </a:r>
                      <a:r>
                        <a:rPr lang="en-GB" altLang="en-US" sz="1200" b="1" dirty="0" smtClean="0">
                          <a:solidFill>
                            <a:schemeClr val="tx1">
                              <a:lumMod val="75000"/>
                            </a:schemeClr>
                          </a:solidFill>
                        </a:rPr>
                        <a:t>                                                                                                            </a:t>
                      </a:r>
                    </a:p>
                  </a:txBody>
                  <a:tcPr marL="72000" marR="72000" marT="72000" marB="72000" anchor="ctr"/>
                </a:tc>
              </a:tr>
            </a:tbl>
          </a:graphicData>
        </a:graphic>
      </p:graphicFrame>
    </p:spTree>
    <p:extLst>
      <p:ext uri="{BB962C8B-B14F-4D97-AF65-F5344CB8AC3E}">
        <p14:creationId xmlns:p14="http://schemas.microsoft.com/office/powerpoint/2010/main" val="5551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0221" y="869903"/>
            <a:ext cx="8205467" cy="5406610"/>
          </a:xfrm>
        </p:spPr>
        <p:txBody>
          <a:bodyPr/>
          <a:lstStyle/>
          <a:p>
            <a:r>
              <a:rPr lang="en-GB" sz="900" b="1" dirty="0"/>
              <a:t>This document is for Investment Professionals only and should not be relied on by private investors.</a:t>
            </a:r>
            <a:endParaRPr lang="en-GB" sz="900" dirty="0"/>
          </a:p>
          <a:p>
            <a:r>
              <a:rPr lang="en-GB" sz="900" dirty="0"/>
              <a:t>This document is provided for information purposes only and is intended only for the person or entity to which it is sent. It must not be reproduced or circulated to any other party without prior permission of Fidelity.</a:t>
            </a:r>
          </a:p>
          <a:p>
            <a:r>
              <a:rPr lang="en-GB" sz="900" dirty="0"/>
              <a:t>This document does not constitute a distribution, an offer or solicitation to engage the investment management services of Fidelity, or an offer to buy or sell or the solicitation of any offer to buy or sell any securities in any jurisdiction or country where such distribution or offer is not authorised or would be contrary to local laws or regulations. Fidelity makes no representations that the contents are appropriate for use in all locations or that the transactions or services discussed are available or appropriate for sale or use in all jurisdictions or countries or by all investors or counterparties. </a:t>
            </a:r>
          </a:p>
          <a:p>
            <a:r>
              <a:rPr lang="en-GB" sz="900" dirty="0"/>
              <a:t>This communication is not directed at, and must not be acted on by persons inside the United States and is otherwise only directed at persons residing in jurisdictions where the relevant funds are authorised for distribution or where no such authorisation is required. Fidelity is not authorised to manage or distribute investment funds or products in, or to provide investment management or advisory services to persons resident in, mainland China. All persons and entities accessing the information do so on their own initiative and are responsible for compliance with applicable local laws and regulations and should consult their professional advisers.</a:t>
            </a:r>
          </a:p>
          <a:p>
            <a:r>
              <a:rPr lang="en-GB" sz="900" dirty="0"/>
              <a:t>Reference in this document to specific securities should not be interpreted as a recommendation to buy or sell these securities, but is included for the purposes of illustration only. Investors should also note that the views expressed may no longer be current and may have already been acted upon by Fidelity. The research and analysis used in this documentation is gathered by Fidelity for its use as an investment manager and may have already been acted upon for its own purposes. This material was created by Fidelity International.</a:t>
            </a:r>
          </a:p>
          <a:p>
            <a:r>
              <a:rPr lang="en-GB" sz="900" dirty="0"/>
              <a:t>Past performance is not a reliable indicator of future results.</a:t>
            </a:r>
          </a:p>
          <a:p>
            <a:r>
              <a:rPr lang="en-GB" sz="900" dirty="0"/>
              <a:t>This document may contain materials from third-parties which are supplied by companies that are not affiliated with any Fidelity entity (Third-Party Content). Fidelity has not been involved in the preparation, adoption or editing of such third-party materials and does not explicitly or implicitly endorse or approve such content. </a:t>
            </a:r>
          </a:p>
          <a:p>
            <a:r>
              <a:rPr lang="en-GB" sz="900" dirty="0"/>
              <a:t>Fidelity International refers to the group of companies which form the global investment management organization that provides products and services in designated jurisdictions outside of North America Fidelity, Fidelity International, the Fidelity International logo and F symbol are trademarks of FIL Limited. Fidelity only offers information on products and services and does not provide investment advice based on individual circumstances.</a:t>
            </a:r>
          </a:p>
          <a:p>
            <a:r>
              <a:rPr lang="en-GB" sz="900" dirty="0"/>
              <a:t>Issued in Europe: Issued by FIL Investments International (FCA registered number 122170) a firm authorised and regulated by the Financial Conduct Authority, FIL (Luxembourg) S.A., authorised and supervised by the CSSF (Commission de Surveillance du Secteur Financier) and FIL Investment Switzerland AG, authorised and supervised by the Swiss Financial Market Supervisory Authority FINMA. For German wholesale clients issued by FIL Investment Services GmbH, Kastanienhöhe 1, 61476 Kronberg im Taunus. For German institutional clients issued by FIL Investments International – Niederlassung Frankfurt on behalf of FIL Pension Management, Oakhill House, 130 Tonbridge Road, Hildenborough, Tonbridge, Kent TN11 9DZ.</a:t>
            </a:r>
          </a:p>
          <a:p>
            <a:r>
              <a:rPr lang="en-GB" sz="900" dirty="0"/>
              <a:t>In Hong Kong, this document is issued by FIL Investment Management (Hong Kong) Limited and it has not been reviewed by the Securities and Future Commission. FIL Investment Management (Singapore) Limited (Co. Reg. No: 199006300E) is the legal representative of Fidelity International in Singapore. FIL Asset Management (Korea) Limited is the legal representative of Fidelity International in Korea. In Taiwan, Independently operated by FIL Securities (Taiwan ) Limited 15F, 207 Tun Hwa South Road, Section 2, Taipei 106, Taiwan, R.O.C. Customer </a:t>
            </a:r>
            <a:r>
              <a:rPr lang="en-GB" sz="900" dirty="0">
                <a:latin typeface="Arial Narrow" panose="020B0606020202030204" pitchFamily="34" charset="0"/>
              </a:rPr>
              <a:t>Service</a:t>
            </a:r>
            <a:r>
              <a:rPr lang="en-GB" sz="900" dirty="0"/>
              <a:t> Number: </a:t>
            </a:r>
            <a:r>
              <a:rPr lang="en-GB" sz="900" dirty="0" smtClean="0"/>
              <a:t>0800-00-9911#2</a:t>
            </a:r>
          </a:p>
          <a:p>
            <a:r>
              <a:rPr lang="en-GB" sz="900" dirty="0" smtClean="0"/>
              <a:t>IC15-167</a:t>
            </a:r>
            <a:endParaRPr lang="en-GB" sz="900" dirty="0"/>
          </a:p>
          <a:p>
            <a:endParaRPr lang="en-GB" sz="900" dirty="0"/>
          </a:p>
          <a:p>
            <a:endParaRPr lang="en-US" sz="900" dirty="0"/>
          </a:p>
        </p:txBody>
      </p:sp>
    </p:spTree>
    <p:extLst>
      <p:ext uri="{BB962C8B-B14F-4D97-AF65-F5344CB8AC3E}">
        <p14:creationId xmlns:p14="http://schemas.microsoft.com/office/powerpoint/2010/main" val="695333321"/>
      </p:ext>
    </p:extLst>
  </p:cSld>
  <p:clrMapOvr>
    <a:masterClrMapping/>
  </p:clrMapOvr>
</p:sld>
</file>

<file path=ppt/theme/theme1.xml><?xml version="1.0" encoding="utf-8"?>
<a:theme xmlns:a="http://schemas.openxmlformats.org/drawingml/2006/main" name="blank">
  <a:themeElements>
    <a:clrScheme name="Fidelity_MicrosoftRGB_Colour_Palette">
      <a:dk1>
        <a:srgbClr val="415464"/>
      </a:dk1>
      <a:lt1>
        <a:sysClr val="window" lastClr="FFFFFF"/>
      </a:lt1>
      <a:dk2>
        <a:srgbClr val="0A4D80"/>
      </a:dk2>
      <a:lt2>
        <a:srgbClr val="A61D20"/>
      </a:lt2>
      <a:accent1>
        <a:srgbClr val="0A4D80"/>
      </a:accent1>
      <a:accent2>
        <a:srgbClr val="7EBCE1"/>
      </a:accent2>
      <a:accent3>
        <a:srgbClr val="927865"/>
      </a:accent3>
      <a:accent4>
        <a:srgbClr val="D15F27"/>
      </a:accent4>
      <a:accent5>
        <a:srgbClr val="415464"/>
      </a:accent5>
      <a:accent6>
        <a:srgbClr val="E8A123"/>
      </a:accent6>
      <a:hlink>
        <a:srgbClr val="0A4D80"/>
      </a:hlink>
      <a:folHlink>
        <a:srgbClr val="415464"/>
      </a:folHlink>
    </a:clrScheme>
    <a:fontScheme name="Fidelity">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square" lIns="0" tIns="0" rIns="0" bIns="0" anchor="b" anchorCtr="0">
        <a:spAutoFit/>
      </a:bodyPr>
      <a:lstStyle>
        <a:defPPr algn="l">
          <a:spcBef>
            <a:spcPct val="0"/>
          </a:spcBef>
          <a:buClr>
            <a:srgbClr val="01286D"/>
          </a:buClr>
          <a:buSzPct val="80000"/>
          <a:buFont typeface="Wingdings" pitchFamily="2" charset="2"/>
          <a:buNone/>
          <a:defRPr sz="800" b="0" dirty="0" smtClean="0">
            <a:solidFill>
              <a:schemeClr val="tx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ompliance xmlns="a32aeef8-b5c0-430c-93a7-cb9724015949">
      <Value>Belgium</Value>
      <Value>Denmark</Value>
      <Value>Finland</Value>
      <Value>Germany</Value>
      <Value>Iceland</Value>
      <Value>Italy</Value>
      <Value>Luxembourg</Value>
      <Value>Malta</Value>
      <Value>Netherlands</Value>
      <Value>Norway</Value>
      <Value>Portugal</Value>
      <Value>Spain</Value>
      <Value>Sweden</Value>
      <Value>Switzerland</Value>
      <Value>United Kingdom</Value>
    </Compliance>
    <Range xmlns="a32aeef8-b5c0-430c-93a7-cb9724015949">Luxembourg Domiciled Funds</Range>
    <Action xmlns="a32aeef8-b5c0-430c-93a7-cb9724015949">None</Action>
    <Audience xmlns="a32aeef8-b5c0-430c-93a7-cb9724015949">Professional</Audience>
    <AddMonths xmlns="a32aeef8-b5c0-430c-93a7-cb9724015949">12</AddMonths>
    <Fund xmlns="a32aeef8-b5c0-430c-93a7-cb9724015949" xsi:nil="true"/>
    <DigitalAssetID xmlns="a32aeef8-b5c0-430c-93a7-cb9724015949">NULL</DigitalAssetID>
    <UploadDate xmlns="a32aeef8-b5c0-430c-93a7-cb9724015949">2015-12-16T00:00:00+00:00</UploadDate>
    <Category xmlns="a32aeef8-b5c0-430c-93a7-cb9724015949">Resource</Category>
    <DocumentType xmlns="a32aeef8-b5c0-430c-93a7-cb9724015949">
      <Value>At A Glance</Value>
    </DocumentType>
    <Franchise xmlns="a32aeef8-b5c0-430c-93a7-cb9724015949">
      <Value>Global Equities - Lux</Value>
      <Value>Global Equities - UK</Value>
      <Value>US Equities - Lux</Value>
      <Value>US Equities - UK</Value>
    </Franchise>
    <Theme xmlns="a32aeef8-b5c0-430c-93a7-cb9724015949">
      <Value>Monetary and Fiscal Policy</Value>
    </Them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4564FA2808694586FDB4AAF0AF0B49" ma:contentTypeVersion="15" ma:contentTypeDescription="Create a new document." ma:contentTypeScope="" ma:versionID="c1fad598087e712ce9467d861761c02c">
  <xsd:schema xmlns:xsd="http://www.w3.org/2001/XMLSchema" xmlns:p="http://schemas.microsoft.com/office/2006/metadata/properties" xmlns:ns2="a32aeef8-b5c0-430c-93a7-cb9724015949" targetNamespace="http://schemas.microsoft.com/office/2006/metadata/properties" ma:root="true" ma:fieldsID="9ce619fc75399711905166190262aa49" ns2:_="">
    <xsd:import namespace="a32aeef8-b5c0-430c-93a7-cb9724015949"/>
    <xsd:element name="properties">
      <xsd:complexType>
        <xsd:sequence>
          <xsd:element name="documentManagement">
            <xsd:complexType>
              <xsd:all>
                <xsd:element ref="ns2:DocumentType" minOccurs="0"/>
                <xsd:element ref="ns2:Action" minOccurs="0"/>
                <xsd:element ref="ns2:Range" minOccurs="0"/>
                <xsd:element ref="ns2:Franchise" minOccurs="0"/>
                <xsd:element ref="ns2:Fund" minOccurs="0"/>
                <xsd:element ref="ns2:Theme" minOccurs="0"/>
                <xsd:element ref="ns2:DigitalAssetID" minOccurs="0"/>
                <xsd:element ref="ns2:Audience" minOccurs="0"/>
                <xsd:element ref="ns2:Category" minOccurs="0"/>
                <xsd:element ref="ns2:Compliance" minOccurs="0"/>
                <xsd:element ref="ns2:UploadDate"/>
                <xsd:element ref="ns2:AddMonths"/>
              </xsd:all>
            </xsd:complexType>
          </xsd:element>
        </xsd:sequence>
      </xsd:complexType>
    </xsd:element>
  </xsd:schema>
  <xsd:schema xmlns:xsd="http://www.w3.org/2001/XMLSchema" xmlns:dms="http://schemas.microsoft.com/office/2006/documentManagement/types" targetNamespace="a32aeef8-b5c0-430c-93a7-cb9724015949" elementFormDefault="qualified">
    <xsd:import namespace="http://schemas.microsoft.com/office/2006/documentManagement/types"/>
    <xsd:element name="DocumentType" ma:index="8" nillable="true" ma:displayName="DocumentType" ma:internalName="DocumentType">
      <xsd:complexType>
        <xsd:complexContent>
          <xsd:extension base="dms:MultiChoice">
            <xsd:sequence>
              <xsd:element name="Value" maxOccurs="unbounded" minOccurs="0" nillable="true">
                <xsd:simpleType>
                  <xsd:restriction base="dms:Choice">
                    <xsd:enumeration value="At A Glance"/>
                    <xsd:enumeration value="In Perspective"/>
                    <xsd:enumeration value="Fund Perspective"/>
                    <xsd:enumeration value="Global Watch"/>
                    <xsd:enumeration value="Did you know?"/>
                    <xsd:enumeration value="Media Article"/>
                    <xsd:enumeration value="Fidelity Online Editorial"/>
                    <xsd:enumeration value="Fidelity Marketing item"/>
                    <xsd:enumeration value="Monthly Product Review"/>
                  </xsd:restriction>
                </xsd:simpleType>
              </xsd:element>
            </xsd:sequence>
          </xsd:extension>
        </xsd:complexContent>
      </xsd:complexType>
    </xsd:element>
    <xsd:element name="Action" ma:index="9" nillable="true" ma:displayName="Action" ma:format="Dropdown" ma:internalName="Action">
      <xsd:simpleType>
        <xsd:restriction base="dms:Choice">
          <xsd:enumeration value="None"/>
          <xsd:enumeration value="Write to Product Central"/>
          <xsd:enumeration value="Remove from Product Central"/>
        </xsd:restriction>
      </xsd:simpleType>
    </xsd:element>
    <xsd:element name="Range" ma:index="10" nillable="true" ma:displayName="Range" ma:format="Dropdown" ma:internalName="Range">
      <xsd:simpleType>
        <xsd:restriction base="dms:Choice">
          <xsd:enumeration value="Luxembourg Domiciled Funds"/>
          <xsd:enumeration value="UK Domiciled Funds"/>
        </xsd:restriction>
      </xsd:simpleType>
    </xsd:element>
    <xsd:element name="Franchise" ma:index="11" nillable="true" ma:displayName="Franchise" ma:description="Look up information relating to the specific Product Team within Fidelity." ma:internalName="Franchise">
      <xsd:complexType>
        <xsd:complexContent>
          <xsd:extension base="dms:MultiChoice">
            <xsd:sequence>
              <xsd:element name="Value" maxOccurs="unbounded" minOccurs="0" nillable="true">
                <xsd:simpleType>
                  <xsd:restriction base="dms:Choice">
                    <xsd:enumeration value="Active Extension - Lux"/>
                    <xsd:enumeration value="Active Extension - UK"/>
                    <xsd:enumeration value="European Equities - Lux"/>
                    <xsd:enumeration value="European Equities - UK"/>
                    <xsd:enumeration value="Global Equities - Lux"/>
                    <xsd:enumeration value="Global Equities - UK"/>
                    <xsd:enumeration value="US Equities - Lux"/>
                    <xsd:enumeration value="US Equities - UK"/>
                    <xsd:enumeration value="Emerging Market Equities - Lux"/>
                    <xsd:enumeration value="Emerging Market Equities - UK"/>
                    <xsd:enumeration value="ISG - Lux"/>
                    <xsd:enumeration value="ISG - UK"/>
                    <xsd:enumeration value="Property - Lux"/>
                    <xsd:enumeration value="Property - UK"/>
                    <xsd:enumeration value="UK Equities - Lux"/>
                    <xsd:enumeration value="UK Equities - UK"/>
                    <xsd:enumeration value="Japan Equities - Lux"/>
                    <xsd:enumeration value="Japan Equities - UK"/>
                    <xsd:enumeration value="Asia Pacific Equities - Lux"/>
                    <xsd:enumeration value="Asia Pacific Equities - UK"/>
                    <xsd:enumeration value="Fixed Income - Lux"/>
                    <xsd:enumeration value="Fixed Income - UK"/>
                    <xsd:enumeration value="Money Market - Lux"/>
                    <xsd:enumeration value="Money Market - UK"/>
                    <xsd:enumeration value="None"/>
                  </xsd:restriction>
                </xsd:simpleType>
              </xsd:element>
            </xsd:sequence>
          </xsd:extension>
        </xsd:complexContent>
      </xsd:complexType>
    </xsd:element>
    <xsd:element name="Fund" ma:index="12" nillable="true" ma:displayName="Fund" ma:format="Dropdown" ma:internalName="Fund">
      <xsd:simpleType>
        <xsd:restriction base="dms:Choice">
          <xsd:enumeration value="Asian Values PLC"/>
          <xsd:enumeration value="Cash Fund"/>
          <xsd:enumeration value="Diversified Growth Fund"/>
          <xsd:enumeration value="European Values PLC"/>
          <xsd:enumeration value="FAST Europe"/>
          <xsd:enumeration value="FAST Japan"/>
          <xsd:enumeration value="FAST Optimised European Market Neutral"/>
          <xsd:enumeration value="FF America"/>
          <xsd:enumeration value="FF American Diversified"/>
          <xsd:enumeration value="FF American Growth"/>
          <xsd:enumeration value="FF ASEAN"/>
          <xsd:enumeration value="FF Asia Pacific Dividend Fund"/>
          <xsd:enumeration value="FF Asia Pacific Property"/>
          <xsd:enumeration value="FF Asian Aggressive"/>
          <xsd:enumeration value="FF Asian High Yield"/>
          <xsd:enumeration value="FF Asian Special Situations"/>
          <xsd:enumeration value="FF Australia"/>
          <xsd:enumeration value="FF China Focus"/>
          <xsd:enumeration value="FF China Opportunities Fund"/>
          <xsd:enumeration value="FF Core Euro Bond Fund"/>
          <xsd:enumeration value="FF EMEA"/>
          <xsd:enumeration value="FF Emerging Asia"/>
          <xsd:enumeration value="FF Emerging Market Debt"/>
          <xsd:enumeration value="FF Emerging Markets"/>
          <xsd:enumeration value="FF Euro Balanced"/>
          <xsd:enumeration value="FF Euro Blue Chip"/>
          <xsd:enumeration value="FF Euro Bond"/>
          <xsd:enumeration value="FF Euro Cash"/>
          <xsd:enumeration value="FF Euro Corporate Bond Fund"/>
          <xsd:enumeration value="FF Euro Enhanced Return"/>
          <xsd:enumeration value="FF Euro Short Term Bond Fund"/>
          <xsd:enumeration value="FF Euro Stoxx 50"/>
          <xsd:enumeration value="FF European"/>
          <xsd:enumeration value="FF European Aggressive"/>
          <xsd:enumeration value="FF European Dynamic Growth"/>
          <xsd:enumeration value="FF European Growth"/>
          <xsd:enumeration value="FF European High Yield"/>
          <xsd:enumeration value="FF European Larger Companies"/>
          <xsd:enumeration value="FF European Smaller Companies"/>
          <xsd:enumeration value="FF European Special Situations"/>
          <xsd:enumeration value="FF France"/>
          <xsd:enumeration value="FF Germany"/>
          <xsd:enumeration value="FF Gestion Dynamique"/>
          <xsd:enumeration value="FF Gestion Equilibre"/>
          <xsd:enumeration value="FF Global Consumer Industries"/>
          <xsd:enumeration value="FF Global Financial Services"/>
          <xsd:enumeration value="FF Global Focus"/>
          <xsd:enumeration value="FF Global Health Care"/>
          <xsd:enumeration value="FF Global High Grade Income"/>
          <xsd:enumeration value="FF Global Industrials"/>
          <xsd:enumeration value="FF Global Inflation Linked Bond"/>
          <xsd:enumeration value="FF Global Property"/>
          <xsd:enumeration value="FF Global Real Asset Securities Fund"/>
          <xsd:enumeration value="FF Global Opportunities"/>
          <xsd:enumeration value="FF Global Technology"/>
          <xsd:enumeration value="FF Global Telecommunications"/>
          <xsd:enumeration value="FF Greater China"/>
          <xsd:enumeration value="FF Growth &amp; Income"/>
          <xsd:enumeration value="FF Iberia"/>
          <xsd:enumeration value="FF India Focus"/>
          <xsd:enumeration value="FF Indonesia"/>
          <xsd:enumeration value="FF Inst America"/>
          <xsd:enumeration value="FF Inst Asia (Ex Japan) Opportunities Fund"/>
          <xsd:enumeration value="FF Inst Asia Pacific ex Japan"/>
          <xsd:enumeration value="FF Inst Emerging Market"/>
          <xsd:enumeration value="FF Inst Euro Blue Chip"/>
          <xsd:enumeration value="FF Inst Euro Larger Cos"/>
          <xsd:enumeration value="FF Inst Global Focus"/>
          <xsd:enumeration value="FF Inst Hong Kong Equity Fund"/>
          <xsd:enumeration value="FF Inst Hong Kong Opportunities Fund"/>
          <xsd:enumeration value="FF Inst Japan"/>
          <xsd:enumeration value="FF Inst Japan Aggressive"/>
          <xsd:enumeration value="FF Inst Pacific ex Japan"/>
          <xsd:enumeration value="FF International"/>
          <xsd:enumeration value="FF International Bond"/>
          <xsd:enumeration value="FF Italy"/>
          <xsd:enumeration value="FF Japan"/>
          <xsd:enumeration value="FF Japan Advantage"/>
          <xsd:enumeration value="FF Japan Smaller Companies"/>
          <xsd:enumeration value="FF Korea"/>
          <xsd:enumeration value="FF Latin America"/>
          <xsd:enumeration value="FF Malaysia"/>
          <xsd:enumeration value="FF MoneyBuilder Europe Fund"/>
          <xsd:enumeration value="FF MoneyBuilder Global Fund"/>
          <xsd:enumeration value="FF Multi Asset Navigator Fund"/>
          <xsd:enumeration value="FF Multi Asset Strategic"/>
          <xsd:enumeration value="FF Multi Asset Strategic Defensive Fund"/>
          <xsd:enumeration value="FF Nordic"/>
          <xsd:enumeration value="FF Pacific"/>
          <xsd:enumeration value="FF Singapore"/>
          <xsd:enumeration value="FF South East Asia"/>
          <xsd:enumeration value="FF Sterling Bond"/>
          <xsd:enumeration value="FF Switzerland"/>
          <xsd:enumeration value="FF Taiwan"/>
          <xsd:enumeration value="FF Target Funds"/>
          <xsd:enumeration value="FF Thailand"/>
          <xsd:enumeration value="FF United Kingdom"/>
          <xsd:enumeration value="FF US Dollar Bond"/>
          <xsd:enumeration value="FF US Dollar Cash"/>
          <xsd:enumeration value="FF US High Yield"/>
          <xsd:enumeration value="FF World"/>
          <xsd:enumeration value="FFII AUD Currency Fund"/>
          <xsd:enumeration value="FFII CHF Currency Fund"/>
          <xsd:enumeration value="FFII EUR Currency Fund"/>
          <xsd:enumeration value="FFII GBP Currency Fund"/>
          <xsd:enumeration value="FFII USD Currency Fund"/>
          <xsd:enumeration value="FID Inst America"/>
          <xsd:enumeration value="FID Inst Emerging Mkts"/>
          <xsd:enumeration value="FID Inst Europe (ex UK)"/>
          <xsd:enumeration value="FID Inst Exempt America"/>
          <xsd:enumeration value="FID Inst Global Focus"/>
          <xsd:enumeration value="FID Inst Index Lk Bd Fund"/>
          <xsd:enumeration value="FID Inst Intl Bond Fund"/>
          <xsd:enumeration value="FID Inst Japan Fund"/>
          <xsd:enumeration value="FID Inst Long Bond Fund"/>
          <xsd:enumeration value="FID Inst Pacific (Ex-Jap)"/>
          <xsd:enumeration value="FID Inst Pan European Mm"/>
          <xsd:enumeration value="FID Inst Select Europe Eq"/>
          <xsd:enumeration value="FID Inst Select Global Eq"/>
          <xsd:enumeration value="FID Inst South East Asia"/>
          <xsd:enumeration value="FID Inst Sterling Core Plus Bond"/>
          <xsd:enumeration value="FID Inst UK Aggregate Bond Fund"/>
          <xsd:enumeration value="FID Inst UK Corp Bond Fund"/>
          <xsd:enumeration value="FID Inst UK Fund"/>
          <xsd:enumeration value="FID Inst UK Gilt Fund"/>
          <xsd:enumeration value="FID Inst UK Long Agg Bd"/>
          <xsd:enumeration value="FID Inst UK Long Corp Bd"/>
          <xsd:enumeration value="FID Inst UK Smaller Cos Fd"/>
          <xsd:enumeration value="FID Inst UK Specialist Fd"/>
          <xsd:enumeration value="China Special Situations PLC"/>
          <xsd:enumeration value="Fidelity Europe"/>
          <xsd:enumeration value="FIF American"/>
          <xsd:enumeration value="FIF American Special Situations"/>
          <xsd:enumeration value="FIF Asian Aggressive"/>
          <xsd:enumeration value="FIF EMEA"/>
          <xsd:enumeration value="FIF Enhanced Income"/>
          <xsd:enumeration value="FIF Europe Long Term Growth"/>
          <xsd:enumeration value="FIF European"/>
          <xsd:enumeration value="FIF European Opportunities"/>
          <xsd:enumeration value="FIF Extra Income"/>
          <xsd:enumeration value="FIF Global Focus"/>
          <xsd:enumeration value="FIF Global Property"/>
          <xsd:enumeration value="FIF Global Special Situations"/>
          <xsd:enumeration value="FIF Growth + Income"/>
          <xsd:enumeration value="FIF MoneyBuilder Dividend"/>
          <xsd:enumeration value="FIF International"/>
          <xsd:enumeration value="FIF IV MultiManager Growth"/>
          <xsd:enumeration value="FIF IV MultiManager Income"/>
          <xsd:enumeration value="FIF IV Retirement Income Fund"/>
          <xsd:enumeration value="FIF IV Target Funds"/>
          <xsd:enumeration value="FIF Japan"/>
          <xsd:enumeration value="FIF Japan Smaller Companies"/>
          <xsd:enumeration value="FIF MoneyBuilder Balanced"/>
          <xsd:enumeration value="FIF MoneyBuilder Growth"/>
          <xsd:enumeration value="FIF MoneyBuilder Income"/>
          <xsd:enumeration value="FIF MoneyBuilder UK Index"/>
          <xsd:enumeration value="FIF Multi Asset Defensive"/>
          <xsd:enumeration value="FIF Multi Asset Growth"/>
          <xsd:enumeration value="FIF South East Asia"/>
          <xsd:enumeration value="FIF Special Situations"/>
          <xsd:enumeration value="Special Values PLC"/>
          <xsd:enumeration value="FIF Strategic Bond Fund"/>
          <xsd:enumeration value="FIF UK Aggressive"/>
          <xsd:enumeration value="FIF UK Growth"/>
          <xsd:enumeration value="FPS Global Growth"/>
          <xsd:enumeration value="FPS Growth"/>
          <xsd:enumeration value="FPS Moderate Growth"/>
          <xsd:enumeration value="Institutional Liquidity Fund plc"/>
          <xsd:enumeration value="Japanese Values PLC"/>
          <xsd:enumeration value="Managed Pension Portfolio"/>
          <xsd:enumeration value="MoneyBuilder Global"/>
          <xsd:enumeration value="FIF Multi Asset Strategic"/>
          <xsd:enumeration value="Portfolio Fund"/>
          <xsd:enumeration value="Cedric de la Chaise"/>
          <xsd:enumeration value="WealthBuilder"/>
          <xsd:enumeration value="FIF UK Smaller Companies"/>
          <xsd:enumeration value="FF Emerging Markets Inflation Linked Bond"/>
        </xsd:restriction>
      </xsd:simpleType>
    </xsd:element>
    <xsd:element name="Theme" ma:index="13" nillable="true" ma:displayName="Theme" ma:description="Search the Comms library by investment theme." ma:internalName="Theme">
      <xsd:complexType>
        <xsd:complexContent>
          <xsd:extension base="dms:MultiChoice">
            <xsd:sequence>
              <xsd:element name="Value" maxOccurs="unbounded" minOccurs="0" nillable="true">
                <xsd:simpleType>
                  <xsd:restriction base="dms:Choice">
                    <xsd:enumeration value="21st Century Investment Themes"/>
                    <xsd:enumeration value="Back to Basics"/>
                    <xsd:enumeration value="Inflation"/>
                    <xsd:enumeration value="Emerging Markets"/>
                    <xsd:enumeration value="Monetary and Fiscal Policy"/>
                    <xsd:enumeration value="Investment Styles"/>
                    <xsd:enumeration value="Behavioural Finance"/>
                    <xsd:enumeration value="Risk Management &amp; Diversification"/>
                    <xsd:enumeration value="Investing for Income"/>
                    <xsd:enumeration value="Investing from the Bottom Up"/>
                    <xsd:enumeration value="Investing in a Two-Speed World"/>
                  </xsd:restriction>
                </xsd:simpleType>
              </xsd:element>
            </xsd:sequence>
          </xsd:extension>
        </xsd:complexContent>
      </xsd:complexType>
    </xsd:element>
    <xsd:element name="DigitalAssetID" ma:index="14" nillable="true" ma:displayName="DigitalAssetID" ma:internalName="DigitalAssetID">
      <xsd:simpleType>
        <xsd:restriction base="dms:Text">
          <xsd:maxLength value="255"/>
        </xsd:restriction>
      </xsd:simpleType>
    </xsd:element>
    <xsd:element name="Audience" ma:index="15" nillable="true" ma:displayName="Audience" ma:default="Professional" ma:format="Dropdown" ma:internalName="Audience">
      <xsd:simpleType>
        <xsd:restriction base="dms:Choice">
          <xsd:enumeration value="Professional"/>
          <xsd:enumeration value="End Investor"/>
          <xsd:enumeration value="Internal"/>
        </xsd:restriction>
      </xsd:simpleType>
    </xsd:element>
    <xsd:element name="Category" ma:index="16" nillable="true" ma:displayName="Category" ma:default="Resource" ma:format="Dropdown" ma:internalName="Category">
      <xsd:simpleType>
        <xsd:restriction base="dms:Choice">
          <xsd:enumeration value="Resource"/>
          <xsd:enumeration value="Core"/>
        </xsd:restriction>
      </xsd:simpleType>
    </xsd:element>
    <xsd:element name="Compliance" ma:index="17" nillable="true" ma:displayName="Compliance" ma:internalName="Compliance">
      <xsd:complexType>
        <xsd:complexContent>
          <xsd:extension base="dms:MultiChoice">
            <xsd:sequence>
              <xsd:element name="Value" maxOccurs="unbounded" minOccurs="0" nillable="true">
                <xsd:simpleType>
                  <xsd:restriction base="dms:Choice">
                    <xsd:enumeration value="Bahrain"/>
                    <xsd:enumeration value="Belgium"/>
                    <xsd:enumeration value="Denmark"/>
                    <xsd:enumeration value="Finland"/>
                    <xsd:enumeration value="France"/>
                    <xsd:enumeration value="Germany"/>
                    <xsd:enumeration value="Iceland"/>
                    <xsd:enumeration value="Ireland"/>
                    <xsd:enumeration value="Italy"/>
                    <xsd:enumeration value="Kuwait"/>
                    <xsd:enumeration value="Luxembourg"/>
                    <xsd:enumeration value="Malta"/>
                    <xsd:enumeration value="Netherlands"/>
                    <xsd:enumeration value="Norway"/>
                    <xsd:enumeration value="Oman"/>
                    <xsd:enumeration value="Portugal"/>
                    <xsd:enumeration value="Qatar"/>
                    <xsd:enumeration value="Saudi Arabia"/>
                    <xsd:enumeration value="South Africa"/>
                    <xsd:enumeration value="Spain"/>
                    <xsd:enumeration value="Sweden"/>
                    <xsd:enumeration value="Switzerland"/>
                    <xsd:enumeration value="Turkey"/>
                    <xsd:enumeration value="UAE"/>
                    <xsd:enumeration value="United Kingdom"/>
                  </xsd:restriction>
                </xsd:simpleType>
              </xsd:element>
            </xsd:sequence>
          </xsd:extension>
        </xsd:complexContent>
      </xsd:complexType>
    </xsd:element>
    <xsd:element name="UploadDate" ma:index="18" ma:displayName="UploadDate" ma:default="[today]" ma:format="DateOnly" ma:internalName="UploadDate">
      <xsd:simpleType>
        <xsd:restriction base="dms:DateTime"/>
      </xsd:simpleType>
    </xsd:element>
    <xsd:element name="AddMonths" ma:index="19" ma:displayName="AddMonths" ma:default="3" ma:format="RadioButtons" ma:internalName="AddMonths">
      <xsd:simpleType>
        <xsd:restriction base="dms:Choice">
          <xsd:enumeration value="1"/>
          <xsd:enumeration value="2"/>
          <xsd:enumeration value="3"/>
          <xsd:enumeration value="6"/>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CDA5FB1-51EF-4793-8BE2-A884F9D6D7DC}">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a32aeef8-b5c0-430c-93a7-cb9724015949"/>
    <ds:schemaRef ds:uri="http://www.w3.org/XML/1998/namespace"/>
    <ds:schemaRef ds:uri="http://purl.org/dc/elements/1.1/"/>
    <ds:schemaRef ds:uri="http://purl.org/dc/terms/"/>
  </ds:schemaRefs>
</ds:datastoreItem>
</file>

<file path=customXml/itemProps2.xml><?xml version="1.0" encoding="utf-8"?>
<ds:datastoreItem xmlns:ds="http://schemas.openxmlformats.org/officeDocument/2006/customXml" ds:itemID="{E97D9B77-1D95-40A1-9BF2-C4ADDA2EC122}">
  <ds:schemaRefs>
    <ds:schemaRef ds:uri="http://schemas.microsoft.com/sharepoint/v3/contenttype/forms"/>
  </ds:schemaRefs>
</ds:datastoreItem>
</file>

<file path=customXml/itemProps3.xml><?xml version="1.0" encoding="utf-8"?>
<ds:datastoreItem xmlns:ds="http://schemas.openxmlformats.org/officeDocument/2006/customXml" ds:itemID="{C19D9CE6-DC43-450C-AFD1-FCF9DD56EC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2aeef8-b5c0-430c-93a7-cb972401594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1529</Words>
  <Application>Microsoft Office PowerPoint</Application>
  <PresentationFormat>On-screen Show (4:3)</PresentationFormat>
  <Paragraphs>54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vt:lpstr>
      <vt:lpstr>US Federal Reserve raises interest rates</vt:lpstr>
      <vt:lpstr> FOMC1 raises fed funds target rate range to ¼% to ½%</vt:lpstr>
      <vt:lpstr>Market tightening limits the scope for rate rises</vt:lpstr>
      <vt:lpstr>Previous tightening cycles have not prevented a positive performance from equities </vt:lpstr>
      <vt:lpstr>Investment team comments</vt:lpstr>
      <vt:lpstr>Investment team comments</vt:lpstr>
      <vt:lpstr>Investment team comments</vt:lpstr>
      <vt:lpstr>PowerPoint Presentation</vt:lpstr>
    </vt:vector>
  </TitlesOfParts>
  <Company>FIL Limited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A Glance: Fed rate hike</dc:title>
  <dc:creator>Jeremy Putt</dc:creator>
  <cp:lastModifiedBy>Eva Miklasova</cp:lastModifiedBy>
  <cp:revision>85</cp:revision>
  <cp:lastPrinted>2015-12-16T10:23:11Z</cp:lastPrinted>
  <dcterms:created xsi:type="dcterms:W3CDTF">2015-12-10T12:59:28Z</dcterms:created>
  <dcterms:modified xsi:type="dcterms:W3CDTF">2015-12-17T08:25:57Z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0x010100B74564FA2808694586FDB4AAF0AF0B49</vt:lpwstr>
  </property>
  <property fmtid="{D5CDD505-2E9C-101B-9397-08002B2CF9AE}" pid="3" name="Order">
    <vt:r8>380300</vt:r8>
  </property>
</Properties>
</file>